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1455" r:id="rId5"/>
    <p:sldId id="1460" r:id="rId6"/>
    <p:sldId id="1458" r:id="rId7"/>
    <p:sldId id="1459" r:id="rId8"/>
    <p:sldId id="1463" r:id="rId9"/>
    <p:sldId id="1433" r:id="rId10"/>
    <p:sldId id="1436" r:id="rId11"/>
    <p:sldId id="1437" r:id="rId12"/>
    <p:sldId id="1464" r:id="rId13"/>
    <p:sldId id="1441" r:id="rId14"/>
    <p:sldId id="14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659"/>
    <a:srgbClr val="87CDF0"/>
    <a:srgbClr val="2E3642"/>
    <a:srgbClr val="005BAA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/>
    <p:restoredTop sz="94780"/>
  </p:normalViewPr>
  <p:slideViewPr>
    <p:cSldViewPr snapToGrid="0">
      <p:cViewPr varScale="1">
        <p:scale>
          <a:sx n="60" d="100"/>
          <a:sy n="60" d="100"/>
        </p:scale>
        <p:origin x="10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stulpelinis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9-4B44-BEC4-883AEB888B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69-4B44-BEC4-883AEB888B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Vienspalvis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stulpelinis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</a:t>
            </a:r>
            <a:endParaRPr lang="en-GB" dirty="0">
              <a:solidFill>
                <a:srgbClr val="2E36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2.7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7CDF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4.2</c:v>
                </c:pt>
                <c:pt idx="1">
                  <c:v>4.7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Žalios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Tamsiai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all" spc="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r>
              <a:rPr lang="en-GB" sz="1400" cap="none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 stulpelinis grafikas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all" spc="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8-C348-BDB9-34D0A10F47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8-C348-BDB9-34D0A10F47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tx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5BA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78-C348-BDB9-34D0A10F47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6946624"/>
        <c:axId val="1497175600"/>
      </c:lineChart>
      <c:catAx>
        <c:axId val="14969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97175600"/>
        <c:crosses val="autoZero"/>
        <c:auto val="1"/>
        <c:lblAlgn val="ctr"/>
        <c:lblOffset val="100"/>
        <c:noMultiLvlLbl val="0"/>
      </c:catAx>
      <c:valAx>
        <c:axId val="1497175600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69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5559713" cy="1514019"/>
          </a:xfrm>
        </p:spPr>
        <p:txBody>
          <a:bodyPr/>
          <a:lstStyle/>
          <a:p>
            <a:r>
              <a:rPr lang="en-LT" dirty="0"/>
              <a:t>Prezentacijos pavadinimas Arial 40 pt.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LT" dirty="0"/>
              <a:t>Vardenis Pavardenis</a:t>
            </a:r>
          </a:p>
          <a:p>
            <a:r>
              <a:rPr lang="en-LT" dirty="0"/>
              <a:t>Pareigos</a:t>
            </a:r>
          </a:p>
          <a:p>
            <a:r>
              <a:rPr lang="en-US" dirty="0"/>
              <a:t>2023 01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65723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lentelė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/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ADDFF7EC-9B8E-6046-B51E-594A9018D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86368"/>
              </p:ext>
            </p:extLst>
          </p:nvPr>
        </p:nvGraphicFramePr>
        <p:xfrm>
          <a:off x="2051304" y="2314335"/>
          <a:ext cx="7880096" cy="23719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16007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503752">
                  <a:extLst>
                    <a:ext uri="{9D8B030D-6E8A-4147-A177-3AD203B41FA5}">
                      <a16:colId xmlns:a16="http://schemas.microsoft.com/office/drawing/2014/main" val="1218920664"/>
                    </a:ext>
                  </a:extLst>
                </a:gridCol>
                <a:gridCol w="144177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318563">
                  <a:extLst>
                    <a:ext uri="{9D8B030D-6E8A-4147-A177-3AD203B41FA5}">
                      <a16:colId xmlns:a16="http://schemas.microsoft.com/office/drawing/2014/main" val="724757817"/>
                    </a:ext>
                  </a:extLst>
                </a:gridCol>
              </a:tblGrid>
              <a:tr h="30836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lt-LT" sz="1400" b="1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</a:t>
                      </a:r>
                      <a:r>
                        <a:rPr lang="lt-LT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400" b="1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40490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12365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32512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38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vero</a:t>
                      </a:r>
                      <a:endParaRPr lang="lt-LT" sz="11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985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Esse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molestie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consequat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797837"/>
                  </a:ext>
                </a:extLst>
              </a:tr>
              <a:tr h="433136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diam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nonummy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nibh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8806942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Magna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aliquam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erat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volutpat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25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44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07AB-1DF4-A847-A13C-C94F12EC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Ačiū už dėmesį</a:t>
            </a:r>
          </a:p>
        </p:txBody>
      </p:sp>
    </p:spTree>
    <p:extLst>
      <p:ext uri="{BB962C8B-B14F-4D97-AF65-F5344CB8AC3E}">
        <p14:creationId xmlns:p14="http://schemas.microsoft.com/office/powerpoint/2010/main" val="22065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BD995-565E-E749-9D26-49B688C2AFC5}"/>
              </a:ext>
            </a:extLst>
          </p:cNvPr>
          <p:cNvSpPr/>
          <p:nvPr/>
        </p:nvSpPr>
        <p:spPr>
          <a:xfrm>
            <a:off x="0" y="1669312"/>
            <a:ext cx="12192000" cy="3795823"/>
          </a:xfrm>
          <a:prstGeom prst="rect">
            <a:avLst/>
          </a:prstGeom>
          <a:gradFill>
            <a:gsLst>
              <a:gs pos="83000">
                <a:srgbClr val="F9F9F9">
                  <a:alpha val="64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accent3">
                  <a:alpha val="45699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A62708-6412-D348-BEED-BF2529DB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/>
              <a:t>Turinys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7D46D-5674-4D45-B513-44220B48A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960380"/>
            <a:ext cx="4863510" cy="358640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pirma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antra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trečia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ketvirta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penkta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šešta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septinta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aštunta eilutė</a:t>
            </a:r>
          </a:p>
          <a:p>
            <a:pPr marL="342900" indent="-342900">
              <a:buFont typeface="+mj-lt"/>
              <a:buAutoNum type="arabicPeriod"/>
            </a:pPr>
            <a:endParaRPr lang="en-LT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E278500-D34C-474A-B89F-8095A108FF58}"/>
              </a:ext>
            </a:extLst>
          </p:cNvPr>
          <p:cNvSpPr txBox="1">
            <a:spLocks/>
          </p:cNvSpPr>
          <p:nvPr/>
        </p:nvSpPr>
        <p:spPr>
          <a:xfrm>
            <a:off x="4546303" y="1960380"/>
            <a:ext cx="4863510" cy="35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BC17F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devinta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dešimta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vienuolikta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dvylikta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trylikta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keturiolikta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penkiolikta eilutė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19482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logotipu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Šiame atvarte komponuojamas vienas horizontalus teksto blokas ir logotipas viršutiniame dešiniajame pristatymo atvato kampe. 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dirty="0"/>
              <a:t>Tekstas rašomas Arial šriftu. Šrifto parametrai: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Dydis 18 pt.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Teksto spalva #</a:t>
            </a:r>
            <a:r>
              <a:rPr lang="en-GB" dirty="0"/>
              <a:t>2e3642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90 proc. </a:t>
            </a:r>
            <a:r>
              <a:rPr lang="en-GB" dirty="0" err="1"/>
              <a:t>teksto</a:t>
            </a:r>
            <a:r>
              <a:rPr lang="en-GB" dirty="0"/>
              <a:t> </a:t>
            </a:r>
            <a:r>
              <a:rPr lang="en-GB" dirty="0" err="1"/>
              <a:t>pastorinimas</a:t>
            </a:r>
            <a:r>
              <a:rPr lang="en-GB" dirty="0"/>
              <a:t> “Normal”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”Bold” </a:t>
            </a:r>
            <a:r>
              <a:rPr lang="en-GB" b="1" dirty="0" err="1"/>
              <a:t>neturėtų</a:t>
            </a:r>
            <a:r>
              <a:rPr lang="en-GB" b="1" dirty="0"/>
              <a:t> </a:t>
            </a:r>
            <a:r>
              <a:rPr lang="en-GB" b="1" dirty="0" err="1"/>
              <a:t>sudaryti</a:t>
            </a:r>
            <a:r>
              <a:rPr lang="en-GB" b="1" dirty="0"/>
              <a:t> </a:t>
            </a:r>
            <a:r>
              <a:rPr lang="en-GB" b="1" dirty="0" err="1"/>
              <a:t>daugiau</a:t>
            </a:r>
            <a:r>
              <a:rPr lang="en-GB" b="1" dirty="0"/>
              <a:t> </a:t>
            </a:r>
            <a:r>
              <a:rPr lang="en-GB" b="1" dirty="0" err="1"/>
              <a:t>nei</a:t>
            </a:r>
            <a:r>
              <a:rPr lang="en-GB" b="1" dirty="0"/>
              <a:t> 10 proc. </a:t>
            </a:r>
            <a:r>
              <a:rPr lang="en-GB" b="1" dirty="0" err="1"/>
              <a:t>viso</a:t>
            </a:r>
            <a:r>
              <a:rPr lang="en-GB" b="1" dirty="0"/>
              <a:t> </a:t>
            </a:r>
            <a:r>
              <a:rPr lang="en-GB" b="1" dirty="0" err="1"/>
              <a:t>skaidrėje</a:t>
            </a:r>
            <a:r>
              <a:rPr lang="en-GB" b="1" dirty="0"/>
              <a:t> </a:t>
            </a:r>
            <a:r>
              <a:rPr lang="en-GB" b="1" dirty="0" err="1"/>
              <a:t>esančio</a:t>
            </a:r>
            <a:r>
              <a:rPr lang="en-GB" b="1" dirty="0"/>
              <a:t> </a:t>
            </a:r>
            <a:r>
              <a:rPr lang="en-GB" b="1" dirty="0" err="1"/>
              <a:t>teksto</a:t>
            </a:r>
            <a:r>
              <a:rPr lang="en-GB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“Italic” </a:t>
            </a:r>
            <a:r>
              <a:rPr lang="en-GB" dirty="0" err="1"/>
              <a:t>naudojamas</a:t>
            </a:r>
            <a:r>
              <a:rPr lang="en-GB" dirty="0"/>
              <a:t> tik </a:t>
            </a:r>
            <a:r>
              <a:rPr lang="en-GB" dirty="0" err="1"/>
              <a:t>citatoms</a:t>
            </a:r>
            <a:endParaRPr lang="en-GB" dirty="0"/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nuotrauka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sz="1800" dirty="0"/>
              <a:t>Šiame atvarte komponuojamas vienas horizontalus teksto blokas ir nuotrauka dešinėje. </a:t>
            </a:r>
            <a:r>
              <a:rPr lang="en-LT" dirty="0"/>
              <a:t>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sz="1800" dirty="0"/>
              <a:t>Tekstas rašomas Arial šriftu. Šrifto parametrai: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Dydis 18 pt.</a:t>
            </a:r>
            <a:endParaRPr lang="en-GB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Teksto spalva #</a:t>
            </a:r>
            <a:r>
              <a:rPr lang="en-GB" sz="1800" dirty="0"/>
              <a:t>2e3642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Bulletpoint</a:t>
            </a:r>
            <a:r>
              <a:rPr lang="en-GB" dirty="0"/>
              <a:t> </a:t>
            </a:r>
            <a:r>
              <a:rPr lang="en-GB" dirty="0" err="1"/>
              <a:t>spalva</a:t>
            </a:r>
            <a:r>
              <a:rPr lang="en-GB" dirty="0"/>
              <a:t>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1712D-6DB8-024D-A0BC-5543EFA0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3579"/>
          <a:stretch/>
        </p:blipFill>
        <p:spPr>
          <a:xfrm>
            <a:off x="5124894" y="1937646"/>
            <a:ext cx="7067106" cy="49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09955-9741-1640-9414-E8676A55F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3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stulpeliniu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09151F-A2CA-9F47-87CC-4919E0B53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398688"/>
              </p:ext>
            </p:extLst>
          </p:nvPr>
        </p:nvGraphicFramePr>
        <p:xfrm>
          <a:off x="653143" y="1759431"/>
          <a:ext cx="5654351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D7ECE1-0E93-0A4E-B285-D55CF16F2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140676"/>
              </p:ext>
            </p:extLst>
          </p:nvPr>
        </p:nvGraphicFramePr>
        <p:xfrm>
          <a:off x="6662057" y="1759431"/>
          <a:ext cx="4758612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64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skrituliniu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21823"/>
              </p:ext>
            </p:extLst>
          </p:nvPr>
        </p:nvGraphicFramePr>
        <p:xfrm>
          <a:off x="381958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89558"/>
              </p:ext>
            </p:extLst>
          </p:nvPr>
        </p:nvGraphicFramePr>
        <p:xfrm>
          <a:off x="52353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530570"/>
              </p:ext>
            </p:extLst>
          </p:nvPr>
        </p:nvGraphicFramePr>
        <p:xfrm>
          <a:off x="757282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461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linijiniu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81090"/>
              </p:ext>
            </p:extLst>
          </p:nvPr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028D4C-BD07-B144-9A1D-701C72A7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03543"/>
              </p:ext>
            </p:extLst>
          </p:nvPr>
        </p:nvGraphicFramePr>
        <p:xfrm>
          <a:off x="1959947" y="1560778"/>
          <a:ext cx="8128000" cy="456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140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2D9C-7DB3-2040-8323-8C1E61A0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36E1E-C72E-EC41-ADF1-CE1A0FCBB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6D6FE-F5B9-844D-8531-C3D2CB0E54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116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E4195D7D66F47B999B2482BB31ADC" ma:contentTypeVersion="16" ma:contentTypeDescription="Create a new document." ma:contentTypeScope="" ma:versionID="5d2edf748471db6148685243559578c4">
  <xsd:schema xmlns:xsd="http://www.w3.org/2001/XMLSchema" xmlns:xs="http://www.w3.org/2001/XMLSchema" xmlns:p="http://schemas.microsoft.com/office/2006/metadata/properties" xmlns:ns2="d4b2a7a9-ac0f-4565-a13d-7a7209bb2f13" xmlns:ns3="8a87508c-754d-4bdb-8420-206a681f3c29" targetNamespace="http://schemas.microsoft.com/office/2006/metadata/properties" ma:root="true" ma:fieldsID="4b89422ef2d3f289b7d3f63b683c9c90" ns2:_="" ns3:_="">
    <xsd:import namespace="d4b2a7a9-ac0f-4565-a13d-7a7209bb2f13"/>
    <xsd:import namespace="8a87508c-754d-4bdb-8420-206a681f3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a7a9-ac0f-4565-a13d-7a7209bb2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8c9578-0b96-4c2d-93a6-eb301b547ad5}" ma:internalName="TaxCatchAll" ma:showField="CatchAllData" ma:web="d4b2a7a9-ac0f-4565-a13d-7a7209bb2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7508c-754d-4bdb-8420-206a681f3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dca688-8fbb-4411-b357-f76f2a7c3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a87508c-754d-4bdb-8420-206a681f3c29" xsi:nil="true"/>
    <lcf76f155ced4ddcb4097134ff3c332f xmlns="8a87508c-754d-4bdb-8420-206a681f3c29">
      <Terms xmlns="http://schemas.microsoft.com/office/infopath/2007/PartnerControls"/>
    </lcf76f155ced4ddcb4097134ff3c332f>
    <TaxCatchAll xmlns="d4b2a7a9-ac0f-4565-a13d-7a7209bb2f13" xsi:nil="true"/>
  </documentManagement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887FA3-2906-4042-B834-8B57B3E6D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2a7a9-ac0f-4565-a13d-7a7209bb2f13"/>
    <ds:schemaRef ds:uri="8a87508c-754d-4bdb-8420-206a681f3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microsoft.com/office/infopath/2007/PartnerControls"/>
    <ds:schemaRef ds:uri="http://purl.org/dc/dcmitype/"/>
    <ds:schemaRef ds:uri="d4b2a7a9-ac0f-4565-a13d-7a7209bb2f13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8a87508c-754d-4bdb-8420-206a681f3c2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3929</TotalTime>
  <Words>313</Words>
  <Application>Microsoft Office PowerPoint</Application>
  <PresentationFormat>Plačiaekranė</PresentationFormat>
  <Paragraphs>82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8" baseType="lpstr">
      <vt:lpstr>Arial</vt:lpstr>
      <vt:lpstr>Azo Sans</vt:lpstr>
      <vt:lpstr>Calibri</vt:lpstr>
      <vt:lpstr>Franklin Gothic Book</vt:lpstr>
      <vt:lpstr>Helvetica</vt:lpstr>
      <vt:lpstr>Roboto</vt:lpstr>
      <vt:lpstr>Theme1</vt:lpstr>
      <vt:lpstr>Prezentacijos pavadinimas Arial 40 pt.</vt:lpstr>
      <vt:lpstr>Turinys</vt:lpstr>
      <vt:lpstr>Skaidrė su tekstu ir logotipu</vt:lpstr>
      <vt:lpstr>Skaidrė su tekstu ir nuotrauka</vt:lpstr>
      <vt:lpstr>„PowerPoint“ pateiktis</vt:lpstr>
      <vt:lpstr>Skaidrė su stulpeliniu grafiku</vt:lpstr>
      <vt:lpstr>Skaidrė su skrituliniu grafiku</vt:lpstr>
      <vt:lpstr>Skaidrė su linijiniu grafiku</vt:lpstr>
      <vt:lpstr>„PowerPoint“ pateiktis</vt:lpstr>
      <vt:lpstr>Skaidrė su lentelė</vt:lpstr>
      <vt:lpstr>Ačiū už dėmesį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Vaiva Juškienė</cp:lastModifiedBy>
  <cp:revision>106</cp:revision>
  <dcterms:created xsi:type="dcterms:W3CDTF">2022-11-07T18:51:17Z</dcterms:created>
  <dcterms:modified xsi:type="dcterms:W3CDTF">2023-02-23T18:15:56Z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0x010100FC3E4195D7D66F47B999B2482BB31ADC</vt:lpwstr>
  </property>
</Properties>
</file>