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1453" r:id="rId5"/>
    <p:sldId id="1460" r:id="rId6"/>
    <p:sldId id="1458" r:id="rId7"/>
    <p:sldId id="1459" r:id="rId8"/>
    <p:sldId id="1463" r:id="rId9"/>
    <p:sldId id="1433" r:id="rId10"/>
    <p:sldId id="1464" r:id="rId11"/>
    <p:sldId id="1436" r:id="rId12"/>
    <p:sldId id="1437" r:id="rId13"/>
    <p:sldId id="1441" r:id="rId14"/>
    <p:sldId id="14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26610-471E-061E-F277-717A7F50AF8D}" name="Nelė Šimoliūnė" initials="NŠ" userId="S::Nele.Simoliune@tetas.lt::48f27a70-d3f5-467d-ab78-652df393bd19" providerId="AD"/>
  <p188:author id="{44539A6B-76C3-7A92-7E60-4D7D812BBCF8}" name="Ieva Kuode" initials="IK" userId="S::ieva.kuode@epsog.lt::c0c40868-15e2-4e78-ad42-542e84b07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659"/>
    <a:srgbClr val="87CDF0"/>
    <a:srgbClr val="2E3642"/>
    <a:srgbClr val="005BAA"/>
    <a:srgbClr val="00B260"/>
    <a:srgbClr val="00C2F3"/>
    <a:srgbClr val="2B398B"/>
    <a:srgbClr val="6BC17F"/>
    <a:srgbClr val="EF4056"/>
    <a:srgbClr val="00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/>
    <p:restoredTop sz="94780"/>
  </p:normalViewPr>
  <p:slideViewPr>
    <p:cSldViewPr snapToGrid="0">
      <p:cViewPr varScale="1">
        <p:scale>
          <a:sx n="60" d="100"/>
          <a:sy n="60" d="100"/>
        </p:scale>
        <p:origin x="10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3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stulpelinis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4.2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69-4B44-BEC4-883AEB888B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1.2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69-4B44-BEC4-883AEB888B7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Vienspalvis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stulpelinis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grafikas</a:t>
            </a:r>
            <a:endParaRPr lang="en-GB" dirty="0">
              <a:solidFill>
                <a:srgbClr val="2E36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1.4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2.7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7CDF0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4.2</c:v>
                </c:pt>
                <c:pt idx="1">
                  <c:v>4.7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Žalios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Tamsiai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all" spc="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r>
              <a:rPr lang="en-GB" sz="1400" cap="none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 stulpelinis grafikas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cap="all" spc="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78-C348-BDB9-34D0A10F47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78-C348-BDB9-34D0A10F47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 cmpd="sng" algn="ctr">
              <a:solidFill>
                <a:schemeClr val="tx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5BA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78-C348-BDB9-34D0A10F47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6946624"/>
        <c:axId val="1497175600"/>
      </c:lineChart>
      <c:catAx>
        <c:axId val="14969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97175600"/>
        <c:crosses val="autoZero"/>
        <c:auto val="1"/>
        <c:lblAlgn val="ctr"/>
        <c:lblOffset val="100"/>
        <c:noMultiLvlLbl val="0"/>
      </c:catAx>
      <c:valAx>
        <c:axId val="1497175600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694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FF29F-8048-A649-860E-034B2313F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2"/>
              </a:gs>
              <a:gs pos="46000">
                <a:schemeClr val="accent1"/>
              </a:gs>
              <a:gs pos="100000">
                <a:schemeClr val="accent5"/>
              </a:gs>
              <a:gs pos="87000">
                <a:schemeClr val="tx2"/>
              </a:gs>
            </a:gsLst>
            <a:lin ang="8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4D9CD-0112-2A47-A2AE-F5FFC3C9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B25BF1-AB49-6D44-ABB2-141B1D5B4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A9CA09-8607-4244-9594-1916AC914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8D1EB-061E-AD45-99D0-7E41F7DDD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4D82F9C-CD71-FD4B-83D9-CE7CE138D1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D6F95-2731-C64B-A581-3F7A0A174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F6EF72C-B48E-9444-984D-FA929EA8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F7D7BB-FA30-444C-9372-6296F4BC0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5521"/>
          <a:stretch/>
        </p:blipFill>
        <p:spPr>
          <a:xfrm>
            <a:off x="0" y="-7144"/>
            <a:ext cx="12188042" cy="6865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59B27-53F8-2446-8C3E-ED9BA2C2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631067B-0529-8246-8EE9-22DCEA61B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676B1A-9288-6B4D-92A7-3649AAB82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ADAA-2067-0442-A268-310CCC47D6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tx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8F83A-984E-A34C-9AA8-38E2664C0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r="16704"/>
          <a:stretch/>
        </p:blipFill>
        <p:spPr>
          <a:xfrm>
            <a:off x="1199847" y="0"/>
            <a:ext cx="10992153" cy="68672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0" y="0"/>
            <a:ext cx="12192000" cy="6876473"/>
          </a:xfrm>
          <a:prstGeom prst="rect">
            <a:avLst/>
          </a:prstGeom>
          <a:gradFill>
            <a:gsLst>
              <a:gs pos="45000">
                <a:srgbClr val="F9F9F9">
                  <a:alpha val="65859"/>
                </a:srgbClr>
              </a:gs>
              <a:gs pos="62000">
                <a:schemeClr val="tx1">
                  <a:alpha val="0"/>
                </a:schemeClr>
              </a:gs>
              <a:gs pos="30000">
                <a:schemeClr val="tx1">
                  <a:lumMod val="9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7CDD132-200F-864C-A498-CED62269E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BDAF98-20B2-474A-9CFC-80AEF11B3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/>
          <a:stretch/>
        </p:blipFill>
        <p:spPr>
          <a:xfrm>
            <a:off x="2183329" y="0"/>
            <a:ext cx="1000867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-287079" y="0"/>
            <a:ext cx="12475120" cy="6876473"/>
          </a:xfrm>
          <a:prstGeom prst="rect">
            <a:avLst/>
          </a:prstGeom>
          <a:gradFill>
            <a:gsLst>
              <a:gs pos="78000">
                <a:schemeClr val="tx1">
                  <a:alpha val="0"/>
                </a:schemeClr>
              </a:gs>
              <a:gs pos="54000">
                <a:srgbClr val="F9F9F9">
                  <a:alpha val="73836"/>
                </a:srgbClr>
              </a:gs>
              <a:gs pos="39000">
                <a:schemeClr val="tx1">
                  <a:lumMod val="9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C05A009-C4C1-8546-B4F7-A08700DBB4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E273BB-557F-1942-A295-53B0F9304784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6B211-B93D-9E4D-8ABE-449329A1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E9B9425A-BE9F-F345-A89B-E2513A7345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252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502936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4151129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0CA5FB-B8DE-0D4B-80DA-B9DA59FEC397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9A5CD-9134-A542-BA5B-3D9BB3D5B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55D8FC2-F295-CD4E-B19B-D8BB14A959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915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7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73A6E9C-223B-0C41-92F0-2944E8698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DF54B-6C58-C942-82EE-ED5E85747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5" y="545572"/>
            <a:ext cx="2146448" cy="5343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E0BE44-FD3F-7942-B2D9-D28BF306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2894968"/>
            <a:ext cx="939800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86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99" y="1875320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49" y="434699"/>
            <a:ext cx="10401300" cy="718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710" r:id="rId2"/>
    <p:sldLayoutId id="2147483718" r:id="rId3"/>
    <p:sldLayoutId id="2147483716" r:id="rId4"/>
    <p:sldLayoutId id="2147483717" r:id="rId5"/>
    <p:sldLayoutId id="2147483699" r:id="rId6"/>
    <p:sldLayoutId id="2147483719" r:id="rId7"/>
    <p:sldLayoutId id="214748370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0" baseline="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260"/>
        </a:buClr>
        <a:buFont typeface="Arial" panose="020B0604020202020204" pitchFamily="34" charset="0"/>
        <a:buChar char="•"/>
        <a:defRPr sz="2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4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0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DCB06-AE9A-8048-8CD1-B115D2BA7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T" dirty="0"/>
              <a:t>Prezentacijos pavadinimas </a:t>
            </a:r>
            <a:br>
              <a:rPr lang="en-LT" dirty="0"/>
            </a:br>
            <a:r>
              <a:rPr lang="en-LT" dirty="0"/>
              <a:t>baltos spalvos per dvi</a:t>
            </a:r>
            <a:br>
              <a:rPr lang="en-LT" dirty="0"/>
            </a:br>
            <a:r>
              <a:rPr lang="en-LT" dirty="0"/>
              <a:t>arba tris eilutes Arial 40 pt.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A6570-0195-FC46-9112-868B14299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LT" dirty="0"/>
              <a:t>Vardenis Pavardenis</a:t>
            </a:r>
          </a:p>
          <a:p>
            <a:r>
              <a:rPr lang="en-LT" dirty="0"/>
              <a:t>Pareigos</a:t>
            </a:r>
          </a:p>
          <a:p>
            <a:r>
              <a:rPr lang="en-US" dirty="0"/>
              <a:t>2023 01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357433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lentelė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/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ADDFF7EC-9B8E-6046-B51E-594A9018D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86368"/>
              </p:ext>
            </p:extLst>
          </p:nvPr>
        </p:nvGraphicFramePr>
        <p:xfrm>
          <a:off x="2051304" y="2314335"/>
          <a:ext cx="7880096" cy="237191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16007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503752">
                  <a:extLst>
                    <a:ext uri="{9D8B030D-6E8A-4147-A177-3AD203B41FA5}">
                      <a16:colId xmlns:a16="http://schemas.microsoft.com/office/drawing/2014/main" val="1218920664"/>
                    </a:ext>
                  </a:extLst>
                </a:gridCol>
                <a:gridCol w="1441774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318563">
                  <a:extLst>
                    <a:ext uri="{9D8B030D-6E8A-4147-A177-3AD203B41FA5}">
                      <a16:colId xmlns:a16="http://schemas.microsoft.com/office/drawing/2014/main" val="724757817"/>
                    </a:ext>
                  </a:extLst>
                </a:gridCol>
              </a:tblGrid>
              <a:tr h="308363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lt-LT" sz="1400" b="1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</a:t>
                      </a:r>
                      <a:r>
                        <a:rPr lang="lt-LT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2</a:t>
                      </a:r>
                      <a:endParaRPr lang="en-US" sz="1400" b="1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404909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amet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12365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32512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12023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38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vero</a:t>
                      </a:r>
                      <a:endParaRPr lang="lt-LT" sz="11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856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985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Esse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molestie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consequat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7797837"/>
                  </a:ext>
                </a:extLst>
              </a:tr>
              <a:tr h="433136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diam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nonummy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nibh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8806942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Magna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aliquam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erat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volutpat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259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44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07AB-1DF4-A847-A13C-C94F12EC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Ačiū už dėmesį</a:t>
            </a:r>
          </a:p>
        </p:txBody>
      </p:sp>
    </p:spTree>
    <p:extLst>
      <p:ext uri="{BB962C8B-B14F-4D97-AF65-F5344CB8AC3E}">
        <p14:creationId xmlns:p14="http://schemas.microsoft.com/office/powerpoint/2010/main" val="220659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4BD995-565E-E749-9D26-49B688C2AFC5}"/>
              </a:ext>
            </a:extLst>
          </p:cNvPr>
          <p:cNvSpPr/>
          <p:nvPr/>
        </p:nvSpPr>
        <p:spPr>
          <a:xfrm>
            <a:off x="0" y="1669312"/>
            <a:ext cx="12192000" cy="3795823"/>
          </a:xfrm>
          <a:prstGeom prst="rect">
            <a:avLst/>
          </a:prstGeom>
          <a:gradFill>
            <a:gsLst>
              <a:gs pos="83000">
                <a:srgbClr val="F9F9F9">
                  <a:alpha val="64000"/>
                </a:srgbClr>
              </a:gs>
              <a:gs pos="100000">
                <a:schemeClr val="tx1">
                  <a:alpha val="0"/>
                </a:schemeClr>
              </a:gs>
              <a:gs pos="0">
                <a:schemeClr val="accent3">
                  <a:alpha val="45699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A62708-6412-D348-BEED-BF2529DB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/>
              <a:t>Turinys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7D46D-5674-4D45-B513-44220B48A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960380"/>
            <a:ext cx="4863510" cy="3586400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pirma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antra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trečia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ketvirta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penkta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šešta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septinta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aštunta eilutė</a:t>
            </a:r>
          </a:p>
          <a:p>
            <a:pPr marL="342900" indent="-342900">
              <a:buFont typeface="+mj-lt"/>
              <a:buAutoNum type="arabicPeriod"/>
            </a:pPr>
            <a:endParaRPr lang="en-LT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E278500-D34C-474A-B89F-8095A108FF58}"/>
              </a:ext>
            </a:extLst>
          </p:cNvPr>
          <p:cNvSpPr txBox="1">
            <a:spLocks/>
          </p:cNvSpPr>
          <p:nvPr/>
        </p:nvSpPr>
        <p:spPr>
          <a:xfrm>
            <a:off x="4546303" y="1960380"/>
            <a:ext cx="4863510" cy="358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BC17F"/>
              </a:buClr>
              <a:buFont typeface="Arial" panose="020B0604020202020204" pitchFamily="34" charset="0"/>
              <a:buNone/>
              <a:defRPr sz="18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devinta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dešimta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vienuolikta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dvylikta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trylikta eilutė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LT" dirty="0"/>
              <a:t>Turinio keturiolikta eilutė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LT" dirty="0"/>
              <a:t>Turinio penkiolikta eilutė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19482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logotipu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Šiame atvarte komponuojamas vienas horizontalus teksto blokas ir logotipas viršutiniame dešiniajame pristatymo atvato kampe. 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dirty="0"/>
              <a:t>Tekstas rašomas Arial šriftu. Šrifto parametrai: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Dydis 18 pt.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Teksto spalva #</a:t>
            </a:r>
            <a:r>
              <a:rPr lang="en-GB" dirty="0"/>
              <a:t>2e3642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90 proc. </a:t>
            </a:r>
            <a:r>
              <a:rPr lang="en-GB" dirty="0" err="1"/>
              <a:t>teksto</a:t>
            </a:r>
            <a:r>
              <a:rPr lang="en-GB" dirty="0"/>
              <a:t> </a:t>
            </a:r>
            <a:r>
              <a:rPr lang="en-GB" dirty="0" err="1"/>
              <a:t>pastorinimas</a:t>
            </a:r>
            <a:r>
              <a:rPr lang="en-GB" dirty="0"/>
              <a:t> “Normal”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”Bold” </a:t>
            </a:r>
            <a:r>
              <a:rPr lang="en-GB" b="1" dirty="0" err="1"/>
              <a:t>neturėtų</a:t>
            </a:r>
            <a:r>
              <a:rPr lang="en-GB" b="1" dirty="0"/>
              <a:t> </a:t>
            </a:r>
            <a:r>
              <a:rPr lang="en-GB" b="1" dirty="0" err="1"/>
              <a:t>sudaryti</a:t>
            </a:r>
            <a:r>
              <a:rPr lang="en-GB" b="1" dirty="0"/>
              <a:t> </a:t>
            </a:r>
            <a:r>
              <a:rPr lang="en-GB" b="1" dirty="0" err="1"/>
              <a:t>daugiau</a:t>
            </a:r>
            <a:r>
              <a:rPr lang="en-GB" b="1" dirty="0"/>
              <a:t> </a:t>
            </a:r>
            <a:r>
              <a:rPr lang="en-GB" b="1" dirty="0" err="1"/>
              <a:t>nei</a:t>
            </a:r>
            <a:r>
              <a:rPr lang="en-GB" b="1" dirty="0"/>
              <a:t> 10 proc. </a:t>
            </a:r>
            <a:r>
              <a:rPr lang="en-GB" b="1" dirty="0" err="1"/>
              <a:t>viso</a:t>
            </a:r>
            <a:r>
              <a:rPr lang="en-GB" b="1" dirty="0"/>
              <a:t> </a:t>
            </a:r>
            <a:r>
              <a:rPr lang="en-GB" b="1" dirty="0" err="1"/>
              <a:t>skaidrėje</a:t>
            </a:r>
            <a:r>
              <a:rPr lang="en-GB" b="1" dirty="0"/>
              <a:t> </a:t>
            </a:r>
            <a:r>
              <a:rPr lang="en-GB" b="1" dirty="0" err="1"/>
              <a:t>esančio</a:t>
            </a:r>
            <a:r>
              <a:rPr lang="en-GB" b="1" dirty="0"/>
              <a:t> </a:t>
            </a:r>
            <a:r>
              <a:rPr lang="en-GB" b="1" dirty="0" err="1"/>
              <a:t>teksto</a:t>
            </a:r>
            <a:r>
              <a:rPr lang="en-GB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“Italic” </a:t>
            </a:r>
            <a:r>
              <a:rPr lang="en-GB" dirty="0" err="1"/>
              <a:t>naudojamas</a:t>
            </a:r>
            <a:r>
              <a:rPr lang="en-GB" dirty="0"/>
              <a:t> tik </a:t>
            </a:r>
            <a:r>
              <a:rPr lang="en-GB" dirty="0" err="1"/>
              <a:t>citatoms</a:t>
            </a:r>
            <a:endParaRPr lang="en-GB" dirty="0"/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4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nuotrauka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sz="1800" dirty="0"/>
              <a:t>Šiame atvarte komponuojamas vienas horizontalus teksto blokas ir nuotrauka dešinėje. </a:t>
            </a:r>
            <a:r>
              <a:rPr lang="en-LT" dirty="0"/>
              <a:t>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sz="1800" dirty="0"/>
              <a:t>Tekstas rašomas Arial šriftu. Šrifto parametrai: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Dydis 18 pt.</a:t>
            </a:r>
            <a:endParaRPr lang="en-GB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Teksto spalva #</a:t>
            </a:r>
            <a:r>
              <a:rPr lang="en-GB" sz="1800" dirty="0"/>
              <a:t>2e3642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Bulletpoint</a:t>
            </a:r>
            <a:r>
              <a:rPr lang="en-GB" dirty="0"/>
              <a:t> </a:t>
            </a:r>
            <a:r>
              <a:rPr lang="en-GB" dirty="0" err="1"/>
              <a:t>spalva</a:t>
            </a:r>
            <a:r>
              <a:rPr lang="en-GB" dirty="0"/>
              <a:t>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1712D-6DB8-024D-A0BC-5543EFA09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r="3579"/>
          <a:stretch/>
        </p:blipFill>
        <p:spPr>
          <a:xfrm>
            <a:off x="5124894" y="1937646"/>
            <a:ext cx="7067106" cy="49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09955-9741-1640-9414-E8676A55F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3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stulpeliniu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609151F-A2CA-9F47-87CC-4919E0B53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398688"/>
              </p:ext>
            </p:extLst>
          </p:nvPr>
        </p:nvGraphicFramePr>
        <p:xfrm>
          <a:off x="653143" y="1759431"/>
          <a:ext cx="5654351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ED7ECE1-0E93-0A4E-B285-D55CF16F2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140676"/>
              </p:ext>
            </p:extLst>
          </p:nvPr>
        </p:nvGraphicFramePr>
        <p:xfrm>
          <a:off x="6662057" y="1759431"/>
          <a:ext cx="4758612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64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2D9C-7DB3-2040-8323-8C1E61A0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36E1E-C72E-EC41-ADF1-CE1A0FCBB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6D6FE-F5B9-844D-8531-C3D2CB0E54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8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skrituliniu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721823"/>
              </p:ext>
            </p:extLst>
          </p:nvPr>
        </p:nvGraphicFramePr>
        <p:xfrm>
          <a:off x="381958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389558"/>
              </p:ext>
            </p:extLst>
          </p:nvPr>
        </p:nvGraphicFramePr>
        <p:xfrm>
          <a:off x="52353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530570"/>
              </p:ext>
            </p:extLst>
          </p:nvPr>
        </p:nvGraphicFramePr>
        <p:xfrm>
          <a:off x="757282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461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linijiniu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81090"/>
              </p:ext>
            </p:extLst>
          </p:nvPr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7028D4C-BD07-B144-9A1D-701C72A76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303543"/>
              </p:ext>
            </p:extLst>
          </p:nvPr>
        </p:nvGraphicFramePr>
        <p:xfrm>
          <a:off x="1959947" y="1560778"/>
          <a:ext cx="8128000" cy="456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14091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VIKO">
      <a:dk1>
        <a:srgbClr val="000000"/>
      </a:dk1>
      <a:lt1>
        <a:srgbClr val="FFFFFF"/>
      </a:lt1>
      <a:dk2>
        <a:srgbClr val="E4E4E4"/>
      </a:dk2>
      <a:lt2>
        <a:srgbClr val="005BAA"/>
      </a:lt2>
      <a:accent1>
        <a:srgbClr val="00C1F3"/>
      </a:accent1>
      <a:accent2>
        <a:srgbClr val="00B25F"/>
      </a:accent2>
      <a:accent3>
        <a:srgbClr val="D7F2D7"/>
      </a:accent3>
      <a:accent4>
        <a:srgbClr val="CCD9EA"/>
      </a:accent4>
      <a:accent5>
        <a:srgbClr val="0C3083"/>
      </a:accent5>
      <a:accent6>
        <a:srgbClr val="EF4056"/>
      </a:accent6>
      <a:hlink>
        <a:srgbClr val="7EA3D9"/>
      </a:hlink>
      <a:folHlink>
        <a:srgbClr val="6F7E8B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E4195D7D66F47B999B2482BB31ADC" ma:contentTypeVersion="16" ma:contentTypeDescription="Create a new document." ma:contentTypeScope="" ma:versionID="5d2edf748471db6148685243559578c4">
  <xsd:schema xmlns:xsd="http://www.w3.org/2001/XMLSchema" xmlns:xs="http://www.w3.org/2001/XMLSchema" xmlns:p="http://schemas.microsoft.com/office/2006/metadata/properties" xmlns:ns2="d4b2a7a9-ac0f-4565-a13d-7a7209bb2f13" xmlns:ns3="8a87508c-754d-4bdb-8420-206a681f3c29" targetNamespace="http://schemas.microsoft.com/office/2006/metadata/properties" ma:root="true" ma:fieldsID="4b89422ef2d3f289b7d3f63b683c9c90" ns2:_="" ns3:_="">
    <xsd:import namespace="d4b2a7a9-ac0f-4565-a13d-7a7209bb2f13"/>
    <xsd:import namespace="8a87508c-754d-4bdb-8420-206a681f3c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2a7a9-ac0f-4565-a13d-7a7209bb2f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8c9578-0b96-4c2d-93a6-eb301b547ad5}" ma:internalName="TaxCatchAll" ma:showField="CatchAllData" ma:web="d4b2a7a9-ac0f-4565-a13d-7a7209bb2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7508c-754d-4bdb-8420-206a681f3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dca688-8fbb-4411-b357-f76f2a7c38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a87508c-754d-4bdb-8420-206a681f3c29" xsi:nil="true"/>
    <lcf76f155ced4ddcb4097134ff3c332f xmlns="8a87508c-754d-4bdb-8420-206a681f3c29">
      <Terms xmlns="http://schemas.microsoft.com/office/infopath/2007/PartnerControls"/>
    </lcf76f155ced4ddcb4097134ff3c332f>
    <TaxCatchAll xmlns="d4b2a7a9-ac0f-4565-a13d-7a7209bb2f13" xsi:nil="true"/>
  </documentManagement>
</p:properties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0AAF1C-E905-4747-ADA7-41E119EAE6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2a7a9-ac0f-4565-a13d-7a7209bb2f13"/>
    <ds:schemaRef ds:uri="8a87508c-754d-4bdb-8420-206a681f3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8a87508c-754d-4bdb-8420-206a681f3c29"/>
    <ds:schemaRef ds:uri="d4b2a7a9-ac0f-4565-a13d-7a7209bb2f1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{FF045F66-E351-2942-9E1E-04A6E8AF3A09}tf16401378</Template>
  <TotalTime>3929</TotalTime>
  <Words>322</Words>
  <Application>Microsoft Office PowerPoint</Application>
  <PresentationFormat>Plačiaekranė</PresentationFormat>
  <Paragraphs>82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8" baseType="lpstr">
      <vt:lpstr>Arial</vt:lpstr>
      <vt:lpstr>Azo Sans</vt:lpstr>
      <vt:lpstr>Calibri</vt:lpstr>
      <vt:lpstr>Franklin Gothic Book</vt:lpstr>
      <vt:lpstr>Helvetica</vt:lpstr>
      <vt:lpstr>Roboto</vt:lpstr>
      <vt:lpstr>Theme1</vt:lpstr>
      <vt:lpstr>Prezentacijos pavadinimas  baltos spalvos per dvi arba tris eilutes Arial 40 pt.</vt:lpstr>
      <vt:lpstr>Turinys</vt:lpstr>
      <vt:lpstr>Skaidrė su tekstu ir logotipu</vt:lpstr>
      <vt:lpstr>Skaidrė su tekstu ir nuotrauka</vt:lpstr>
      <vt:lpstr>„PowerPoint“ pateiktis</vt:lpstr>
      <vt:lpstr>Skaidrė su stulpeliniu grafiku</vt:lpstr>
      <vt:lpstr>„PowerPoint“ pateiktis</vt:lpstr>
      <vt:lpstr>Skaidrė su skrituliniu grafiku</vt:lpstr>
      <vt:lpstr>Skaidrė su linijiniu grafiku</vt:lpstr>
      <vt:lpstr>Skaidrė su lentelė</vt:lpstr>
      <vt:lpstr>Ačiū už dėmesį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Nelė Šimoliūnė</dc:creator>
  <cp:lastModifiedBy>Vaiva Juškienė</cp:lastModifiedBy>
  <cp:revision>106</cp:revision>
  <dcterms:created xsi:type="dcterms:W3CDTF">2022-11-07T18:51:17Z</dcterms:created>
  <dcterms:modified xsi:type="dcterms:W3CDTF">2023-02-23T18:15:05Z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0x010100FC3E4195D7D66F47B999B2482BB31ADC</vt:lpwstr>
  </property>
</Properties>
</file>