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6"/>
  </p:notesMasterIdLst>
  <p:handoutMasterIdLst>
    <p:handoutMasterId r:id="rId17"/>
  </p:handoutMasterIdLst>
  <p:sldIdLst>
    <p:sldId id="1452" r:id="rId5"/>
    <p:sldId id="1460" r:id="rId6"/>
    <p:sldId id="1458" r:id="rId7"/>
    <p:sldId id="1459" r:id="rId8"/>
    <p:sldId id="1463" r:id="rId9"/>
    <p:sldId id="1433" r:id="rId10"/>
    <p:sldId id="1436" r:id="rId11"/>
    <p:sldId id="1437" r:id="rId12"/>
    <p:sldId id="1441" r:id="rId13"/>
    <p:sldId id="1464" r:id="rId14"/>
    <p:sldId id="14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626610-471E-061E-F277-717A7F50AF8D}" name="Nelė Šimoliūnė" initials="NŠ" userId="S::Nele.Simoliune@tetas.lt::48f27a70-d3f5-467d-ab78-652df393bd19" providerId="AD"/>
  <p188:author id="{44539A6B-76C3-7A92-7E60-4D7D812BBCF8}" name="Ieva Kuode" initials="IK" userId="S::ieva.kuode@epsog.lt::c0c40868-15e2-4e78-ad42-542e84b0706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5659"/>
    <a:srgbClr val="87CDF0"/>
    <a:srgbClr val="2E3642"/>
    <a:srgbClr val="005BAA"/>
    <a:srgbClr val="00B260"/>
    <a:srgbClr val="00C2F3"/>
    <a:srgbClr val="2B398B"/>
    <a:srgbClr val="6BC17F"/>
    <a:srgbClr val="EF4056"/>
    <a:srgbClr val="00B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70"/>
    <p:restoredTop sz="94780"/>
  </p:normalViewPr>
  <p:slideViewPr>
    <p:cSldViewPr snapToGrid="0">
      <p:cViewPr varScale="1">
        <p:scale>
          <a:sx n="60" d="100"/>
          <a:sy n="60" d="100"/>
        </p:scale>
        <p:origin x="10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3552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2E3642"/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Spalvotas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stulpelinis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grafikas</a:t>
            </a:r>
            <a:endParaRPr lang="en-GB" sz="1400" b="0" dirty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2E3642"/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>
                <a:alpha val="85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3.1</c:v>
                </c:pt>
                <c:pt idx="1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69-4B44-BEC4-883AEB888B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4.2</c:v>
                </c:pt>
                <c:pt idx="1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69-4B44-BEC4-883AEB888B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2.9</c:v>
                </c:pt>
                <c:pt idx="1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69-4B44-BEC4-883AEB888B7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4.5999999999999996</c:v>
                </c:pt>
                <c:pt idx="1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69-4B44-BEC4-883AEB888B7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1.2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E69-4B44-BEC4-883AEB888B7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0.9</c:v>
                </c:pt>
                <c:pt idx="1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69-4B44-BEC4-883AEB888B7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58092800"/>
        <c:axId val="1483292288"/>
      </c:barChart>
      <c:catAx>
        <c:axId val="145809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pPr>
            <a:endParaRPr lang="en-US"/>
          </a:p>
        </c:txPr>
        <c:crossAx val="1483292288"/>
        <c:crosses val="autoZero"/>
        <c:auto val="1"/>
        <c:lblAlgn val="ctr"/>
        <c:lblOffset val="100"/>
        <c:noMultiLvlLbl val="0"/>
      </c:catAx>
      <c:valAx>
        <c:axId val="14832922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5809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Mėlynos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878505706449616"/>
          <c:y val="0.13089638665946576"/>
          <c:w val="0.60872224188268598"/>
          <c:h val="0.73763848369152263"/>
        </c:manualLayout>
      </c:layout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Žalios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Turkio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srgbClr val="2E3642"/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r>
              <a:rPr lang="en-GB" dirty="0" err="1">
                <a:solidFill>
                  <a:srgbClr val="2E3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Vienspalvis</a:t>
            </a:r>
            <a:r>
              <a:rPr lang="en-GB" dirty="0">
                <a:solidFill>
                  <a:srgbClr val="2E3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E3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stulpelinis</a:t>
            </a:r>
            <a:r>
              <a:rPr lang="en-GB" dirty="0">
                <a:solidFill>
                  <a:srgbClr val="2E3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E3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grafikas</a:t>
            </a:r>
            <a:endParaRPr lang="en-GB" dirty="0">
              <a:solidFill>
                <a:srgbClr val="2E36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baseline="0">
              <a:solidFill>
                <a:srgbClr val="2E3642"/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1.4</c:v>
                </c:pt>
                <c:pt idx="1">
                  <c:v>1.1000000000000001</c:v>
                </c:pt>
                <c:pt idx="2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69-4B44-BEC4-883AEB888B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2.7</c:v>
                </c:pt>
                <c:pt idx="2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69-4B44-BEC4-883AEB888B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87CDF0">
                <a:alpha val="84706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4.2</c:v>
                </c:pt>
                <c:pt idx="1">
                  <c:v>4.7</c:v>
                </c:pt>
                <c:pt idx="2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69-4B44-BEC4-883AEB888B7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58092800"/>
        <c:axId val="1483292288"/>
      </c:barChart>
      <c:catAx>
        <c:axId val="145809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pPr>
            <a:endParaRPr lang="en-US"/>
          </a:p>
        </c:txPr>
        <c:crossAx val="1483292288"/>
        <c:crosses val="autoZero"/>
        <c:auto val="1"/>
        <c:lblAlgn val="ctr"/>
        <c:lblOffset val="100"/>
        <c:noMultiLvlLbl val="0"/>
      </c:catAx>
      <c:valAx>
        <c:axId val="14832922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5809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srgbClr val="2E36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Žalios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spalvos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skritulinis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baseline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baseline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grafikas</a:t>
            </a:r>
            <a:endParaRPr lang="en-GB" sz="1400" b="0" dirty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200" b="1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140-0A4C-BC7D-1239CDA6C969}"/>
              </c:ext>
            </c:extLst>
          </c:dPt>
          <c:dPt>
            <c:idx val="1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140-0A4C-BC7D-1239CDA6C969}"/>
              </c:ext>
            </c:extLst>
          </c:dPt>
          <c:dPt>
            <c:idx val="2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140-0A4C-BC7D-1239CDA6C969}"/>
              </c:ext>
            </c:extLst>
          </c:dPt>
          <c:dPt>
            <c:idx val="3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140-0A4C-BC7D-1239CDA6C9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D-C041-B049-CF7C4EA853B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2E36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Mėlynos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spalvos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skritulinis</a:t>
            </a:r>
            <a:r>
              <a:rPr lang="en-GB" sz="1400" b="0" baseline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baseline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grafikas</a:t>
            </a:r>
            <a:endParaRPr lang="en-GB" sz="1400" b="0" dirty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140-0A4C-BC7D-1239CDA6C969}"/>
              </c:ext>
            </c:extLst>
          </c:dPt>
          <c:dPt>
            <c:idx val="1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140-0A4C-BC7D-1239CDA6C969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140-0A4C-BC7D-1239CDA6C969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140-0A4C-BC7D-1239CDA6C9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D-C041-B049-CF7C4EA853B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srgbClr val="2E36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Tamsiai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mėlynos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spalvos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skritulinis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baseline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baseline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grafikas</a:t>
            </a:r>
            <a:endParaRPr lang="en-GB" sz="1400" b="0" dirty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200" b="1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tint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140-0A4C-BC7D-1239CDA6C969}"/>
              </c:ext>
            </c:extLst>
          </c:dPt>
          <c:dPt>
            <c:idx val="1"/>
            <c:bubble3D val="0"/>
            <c:spPr>
              <a:solidFill>
                <a:schemeClr val="accent5">
                  <a:tint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140-0A4C-BC7D-1239CDA6C969}"/>
              </c:ext>
            </c:extLst>
          </c:dPt>
          <c:dPt>
            <c:idx val="2"/>
            <c:bubble3D val="0"/>
            <c:spPr>
              <a:solidFill>
                <a:schemeClr val="accent5">
                  <a:shade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140-0A4C-BC7D-1239CDA6C969}"/>
              </c:ext>
            </c:extLst>
          </c:dPt>
          <c:dPt>
            <c:idx val="3"/>
            <c:bubble3D val="0"/>
            <c:spPr>
              <a:solidFill>
                <a:schemeClr val="accent5">
                  <a:shade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140-0A4C-BC7D-1239CDA6C9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  <c:pt idx="2">
                  <c:v>2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D-C041-B049-CF7C4EA853B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Mėlynos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878505706449616"/>
          <c:y val="0.13089638665946576"/>
          <c:w val="0.60872224188268598"/>
          <c:h val="0.73763848369152263"/>
        </c:manualLayout>
      </c:layout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Žalios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Turkio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cap="all" spc="0" baseline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pPr>
            <a:r>
              <a:rPr lang="en-GB" sz="1400" cap="none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Spalvotas stulpelinis grafikas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cap="all" spc="0" baseline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2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78-C348-BDB9-34D0A10F47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1</c:v>
                </c:pt>
                <c:pt idx="3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78-C348-BDB9-34D0A10F47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 cap="rnd" cmpd="sng" algn="ctr">
              <a:solidFill>
                <a:schemeClr val="tx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5BA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78-C348-BDB9-34D0A10F471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96946624"/>
        <c:axId val="1497175600"/>
      </c:lineChart>
      <c:catAx>
        <c:axId val="149694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pPr>
            <a:endParaRPr lang="en-US"/>
          </a:p>
        </c:txPr>
        <c:crossAx val="1497175600"/>
        <c:crosses val="autoZero"/>
        <c:auto val="1"/>
        <c:lblAlgn val="ctr"/>
        <c:lblOffset val="100"/>
        <c:noMultiLvlLbl val="0"/>
      </c:catAx>
      <c:valAx>
        <c:axId val="1497175600"/>
        <c:scaling>
          <c:orientation val="minMax"/>
        </c:scaling>
        <c:delete val="0"/>
        <c:axPos val="l"/>
        <c:majorGridlines>
          <c:spPr>
            <a:ln>
              <a:solidFill>
                <a:schemeClr val="dk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2E36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9694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6FF29F-8048-A649-860E-034B2313FF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000">
                <a:schemeClr val="accent2"/>
              </a:gs>
              <a:gs pos="46000">
                <a:schemeClr val="accent1"/>
              </a:gs>
              <a:gs pos="100000">
                <a:schemeClr val="accent5"/>
              </a:gs>
              <a:gs pos="87000">
                <a:schemeClr val="tx2"/>
              </a:gs>
            </a:gsLst>
            <a:lin ang="8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9448222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E9A28D9-E2E8-D44C-9BC9-E8953F8D59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44D9CD-0112-2A47-A2AE-F5FFC3C96E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7" y="627317"/>
            <a:ext cx="3009900" cy="7493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2B25BF1-AB49-6D44-ABB2-141B1D5B42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A9CA09-8607-4244-9594-1916AC914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8D1EB-061E-AD45-99D0-7E41F7DDD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9448222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84D82F9C-CD71-FD4B-83D9-CE7CE138D1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7D6F95-2731-C64B-A581-3F7A0A174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5" y="623397"/>
            <a:ext cx="3009900" cy="7493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F6EF72C-B48E-9444-984D-FA929EA8ED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36205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31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CF7D7BB-FA30-444C-9372-6296F4BC0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" t="5521"/>
          <a:stretch/>
        </p:blipFill>
        <p:spPr>
          <a:xfrm>
            <a:off x="0" y="-7144"/>
            <a:ext cx="12188042" cy="686514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DD59B27-53F8-2446-8C3E-ED9BA2C25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9448222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3631067B-0529-8246-8EE9-22DCEA61B6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676B1A-9288-6B4D-92A7-3649AAB828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7" y="627317"/>
            <a:ext cx="3009900" cy="7493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65FADAA-2067-0442-A268-310CCC47D6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1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chemeClr val="tx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08F83A-984E-A34C-9AA8-38E2664C0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5" r="16704"/>
          <a:stretch/>
        </p:blipFill>
        <p:spPr>
          <a:xfrm>
            <a:off x="1199847" y="0"/>
            <a:ext cx="10992153" cy="686723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FED785-0E4F-6249-B22E-32F4AF5C7C2B}"/>
              </a:ext>
            </a:extLst>
          </p:cNvPr>
          <p:cNvSpPr/>
          <p:nvPr userDrawn="1"/>
        </p:nvSpPr>
        <p:spPr>
          <a:xfrm>
            <a:off x="0" y="0"/>
            <a:ext cx="12192000" cy="6876473"/>
          </a:xfrm>
          <a:prstGeom prst="rect">
            <a:avLst/>
          </a:prstGeom>
          <a:gradFill>
            <a:gsLst>
              <a:gs pos="45000">
                <a:srgbClr val="F9F9F9">
                  <a:alpha val="65859"/>
                </a:srgbClr>
              </a:gs>
              <a:gs pos="62000">
                <a:schemeClr val="tx1">
                  <a:alpha val="0"/>
                </a:schemeClr>
              </a:gs>
              <a:gs pos="30000">
                <a:schemeClr val="tx1">
                  <a:lumMod val="9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4971378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E9A28D9-E2E8-D44C-9BC9-E8953F8D59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25CAA9-0A37-0D4D-9835-BAF1BA1C66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5" y="623397"/>
            <a:ext cx="3009900" cy="7493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7CDD132-200F-864C-A498-CED62269EF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3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EBDAF98-20B2-474A-9CFC-80AEF11B33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1"/>
          <a:stretch/>
        </p:blipFill>
        <p:spPr>
          <a:xfrm>
            <a:off x="2183329" y="0"/>
            <a:ext cx="10008672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FED785-0E4F-6249-B22E-32F4AF5C7C2B}"/>
              </a:ext>
            </a:extLst>
          </p:cNvPr>
          <p:cNvSpPr/>
          <p:nvPr userDrawn="1"/>
        </p:nvSpPr>
        <p:spPr>
          <a:xfrm>
            <a:off x="-287079" y="0"/>
            <a:ext cx="12475120" cy="6876473"/>
          </a:xfrm>
          <a:prstGeom prst="rect">
            <a:avLst/>
          </a:prstGeom>
          <a:gradFill>
            <a:gsLst>
              <a:gs pos="78000">
                <a:schemeClr val="tx1">
                  <a:alpha val="0"/>
                </a:schemeClr>
              </a:gs>
              <a:gs pos="54000">
                <a:srgbClr val="F9F9F9">
                  <a:alpha val="73836"/>
                </a:srgbClr>
              </a:gs>
              <a:gs pos="39000">
                <a:schemeClr val="tx1">
                  <a:lumMod val="95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4971378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E9A28D9-E2E8-D44C-9BC9-E8953F8D59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25CAA9-0A37-0D4D-9835-BAF1BA1C66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5" y="623397"/>
            <a:ext cx="3009900" cy="7493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C05A009-C4C1-8546-B4F7-A08700DBB4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3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44" y="641075"/>
            <a:ext cx="9297610" cy="6108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0" i="0" spc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10715496" cy="433819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i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E273BB-557F-1942-A295-53B0F9304784}"/>
              </a:ext>
            </a:extLst>
          </p:cNvPr>
          <p:cNvCxnSpPr>
            <a:cxnSpLocks/>
          </p:cNvCxnSpPr>
          <p:nvPr userDrawn="1"/>
        </p:nvCxnSpPr>
        <p:spPr>
          <a:xfrm>
            <a:off x="10179889" y="0"/>
            <a:ext cx="0" cy="1251938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5D86B211-B93D-9E4D-8ABE-449329A17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224" y="299212"/>
            <a:ext cx="1524795" cy="844083"/>
          </a:xfrm>
          <a:prstGeom prst="rect">
            <a:avLst/>
          </a:prstGeom>
        </p:spPr>
      </p:pic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E9B9425A-BE9F-F345-A89B-E2513A7345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82523" y="6470443"/>
            <a:ext cx="419932" cy="24765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B26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737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44" y="641075"/>
            <a:ext cx="9502936" cy="6108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0" i="0" spc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4151129" cy="433819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i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0CA5FB-B8DE-0D4B-80DA-B9DA59FEC397}"/>
              </a:ext>
            </a:extLst>
          </p:cNvPr>
          <p:cNvCxnSpPr>
            <a:cxnSpLocks/>
          </p:cNvCxnSpPr>
          <p:nvPr userDrawn="1"/>
        </p:nvCxnSpPr>
        <p:spPr>
          <a:xfrm>
            <a:off x="10179889" y="0"/>
            <a:ext cx="0" cy="1251938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2C9A5CD-9134-A542-BA5B-3D9BB3D5B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224" y="299212"/>
            <a:ext cx="1524795" cy="844083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D55D8FC2-F295-CD4E-B19B-D8BB14A959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79153" y="6470443"/>
            <a:ext cx="419932" cy="24765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B26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879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B73A6E9C-223B-0C41-92F0-2944E8698F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6205" y="-7144"/>
            <a:ext cx="8270083" cy="68819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DDF54B-6C58-C942-82EE-ED5E857476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75" y="545572"/>
            <a:ext cx="2146448" cy="53434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1E0BE44-FD3F-7942-B2D9-D28BF306A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2894968"/>
            <a:ext cx="9398000" cy="6108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ctr">
              <a:defRPr sz="4000" b="0" i="0" spc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9860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099" y="1875320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49" y="434699"/>
            <a:ext cx="10401300" cy="7182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710" r:id="rId2"/>
    <p:sldLayoutId id="2147483718" r:id="rId3"/>
    <p:sldLayoutId id="2147483716" r:id="rId4"/>
    <p:sldLayoutId id="2147483717" r:id="rId5"/>
    <p:sldLayoutId id="2147483699" r:id="rId6"/>
    <p:sldLayoutId id="2147483719" r:id="rId7"/>
    <p:sldLayoutId id="214748370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 spc="0" baseline="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B260"/>
        </a:buClr>
        <a:buFont typeface="Arial" panose="020B0604020202020204" pitchFamily="34" charset="0"/>
        <a:buChar char="•"/>
        <a:defRPr sz="28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24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20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18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18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CDCB06-AE9A-8048-8CD1-B115D2BA7B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LT" dirty="0"/>
              <a:t>Prezentacijos pavadinimas firminės mėlynos spalvos rašomas per dvi </a:t>
            </a:r>
            <a:br>
              <a:rPr lang="en-LT" dirty="0"/>
            </a:br>
            <a:r>
              <a:rPr lang="en-LT" dirty="0"/>
              <a:t>arba tris eilutes Arial 40 pt.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A6570-0195-FC46-9112-868B14299A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LT" dirty="0"/>
              <a:t>Vardenis Pavardenis</a:t>
            </a:r>
          </a:p>
          <a:p>
            <a:r>
              <a:rPr lang="en-LT" dirty="0"/>
              <a:t>Pareigos</a:t>
            </a:r>
          </a:p>
          <a:p>
            <a:r>
              <a:rPr lang="en-US" dirty="0"/>
              <a:t>2023 01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2863665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B2D9C-7DB3-2040-8323-8C1E61A07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36E1E-C72E-EC41-ADF1-CE1A0FCBB4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6D6FE-F5B9-844D-8531-C3D2CB0E54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81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507AB-1DF4-A847-A13C-C94F12EC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Ačiū už dėmesį</a:t>
            </a:r>
          </a:p>
        </p:txBody>
      </p:sp>
    </p:spTree>
    <p:extLst>
      <p:ext uri="{BB962C8B-B14F-4D97-AF65-F5344CB8AC3E}">
        <p14:creationId xmlns:p14="http://schemas.microsoft.com/office/powerpoint/2010/main" val="220659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4BD995-565E-E749-9D26-49B688C2AFC5}"/>
              </a:ext>
            </a:extLst>
          </p:cNvPr>
          <p:cNvSpPr/>
          <p:nvPr/>
        </p:nvSpPr>
        <p:spPr>
          <a:xfrm>
            <a:off x="0" y="1669312"/>
            <a:ext cx="12192000" cy="3795823"/>
          </a:xfrm>
          <a:prstGeom prst="rect">
            <a:avLst/>
          </a:prstGeom>
          <a:gradFill>
            <a:gsLst>
              <a:gs pos="83000">
                <a:srgbClr val="F9F9F9">
                  <a:alpha val="64000"/>
                </a:srgbClr>
              </a:gs>
              <a:gs pos="100000">
                <a:schemeClr val="tx1">
                  <a:alpha val="0"/>
                </a:schemeClr>
              </a:gs>
              <a:gs pos="0">
                <a:schemeClr val="accent3">
                  <a:alpha val="45699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A62708-6412-D348-BEED-BF2529DBB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/>
              <a:t>Turinys</a:t>
            </a:r>
            <a:endParaRPr lang="en-L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17D46D-5674-4D45-B513-44220B48A9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960380"/>
            <a:ext cx="4863510" cy="3586400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LT" dirty="0"/>
              <a:t>Turinio pirma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LT" dirty="0"/>
              <a:t>Turinio antra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LT" dirty="0"/>
              <a:t>Turinio trečia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LT" dirty="0"/>
              <a:t>Turinio ketvirta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LT" dirty="0"/>
              <a:t>Turinio penkta eilutė</a:t>
            </a:r>
          </a:p>
          <a:p>
            <a:pPr marL="342900" indent="-342900">
              <a:buFont typeface="+mj-lt"/>
              <a:buAutoNum type="arabicPeriod"/>
            </a:pPr>
            <a:r>
              <a:rPr lang="en-LT" dirty="0"/>
              <a:t>Turinio šešta eilutė</a:t>
            </a:r>
          </a:p>
          <a:p>
            <a:pPr marL="342900" indent="-342900">
              <a:buFont typeface="+mj-lt"/>
              <a:buAutoNum type="arabicPeriod"/>
            </a:pPr>
            <a:r>
              <a:rPr lang="en-LT" dirty="0"/>
              <a:t>Turinio septinta eilutė</a:t>
            </a:r>
          </a:p>
          <a:p>
            <a:pPr marL="342900" indent="-342900">
              <a:buFont typeface="+mj-lt"/>
              <a:buAutoNum type="arabicPeriod"/>
            </a:pPr>
            <a:r>
              <a:rPr lang="en-LT" dirty="0"/>
              <a:t>Turinio aštunta eilutė</a:t>
            </a:r>
          </a:p>
          <a:p>
            <a:pPr marL="342900" indent="-342900">
              <a:buFont typeface="+mj-lt"/>
              <a:buAutoNum type="arabicPeriod"/>
            </a:pPr>
            <a:endParaRPr lang="en-LT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E278500-D34C-474A-B89F-8095A108FF58}"/>
              </a:ext>
            </a:extLst>
          </p:cNvPr>
          <p:cNvSpPr txBox="1">
            <a:spLocks/>
          </p:cNvSpPr>
          <p:nvPr/>
        </p:nvSpPr>
        <p:spPr>
          <a:xfrm>
            <a:off x="4546303" y="1960380"/>
            <a:ext cx="4863510" cy="358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BC17F"/>
              </a:buClr>
              <a:buFont typeface="Arial" panose="020B0604020202020204" pitchFamily="34" charset="0"/>
              <a:buNone/>
              <a:defRPr sz="1800" b="0" i="0" kern="120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BC17F"/>
              </a:buClr>
              <a:buFont typeface="Arial" panose="020B0604020202020204" pitchFamily="34" charset="0"/>
              <a:buChar char="•"/>
              <a:defRPr sz="4000" b="0" i="0" kern="120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BC17F"/>
              </a:buClr>
              <a:buFont typeface="Arial" panose="020B0604020202020204" pitchFamily="34" charset="0"/>
              <a:buChar char="•"/>
              <a:defRPr sz="4000" b="0" i="0" kern="120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BC17F"/>
              </a:buClr>
              <a:buFont typeface="Arial" panose="020B0604020202020204" pitchFamily="34" charset="0"/>
              <a:buChar char="•"/>
              <a:defRPr sz="4000" b="0" i="0" kern="120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BC17F"/>
              </a:buClr>
              <a:buFont typeface="Arial" panose="020B0604020202020204" pitchFamily="34" charset="0"/>
              <a:buChar char="•"/>
              <a:defRPr sz="4000" b="0" i="0" kern="120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2"/>
              </a:buClr>
              <a:buFont typeface="+mj-lt"/>
              <a:buAutoNum type="arabicPeriod" startAt="9"/>
            </a:pPr>
            <a:r>
              <a:rPr lang="en-LT" dirty="0"/>
              <a:t>Turinio devinta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 startAt="9"/>
            </a:pPr>
            <a:r>
              <a:rPr lang="en-LT" dirty="0"/>
              <a:t>Turinio dešimta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 startAt="9"/>
            </a:pPr>
            <a:r>
              <a:rPr lang="en-LT" dirty="0"/>
              <a:t>Turinio vienuolikta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 startAt="9"/>
            </a:pPr>
            <a:r>
              <a:rPr lang="en-LT" dirty="0"/>
              <a:t>Turinio dvylikta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 startAt="9"/>
            </a:pPr>
            <a:r>
              <a:rPr lang="en-LT" dirty="0"/>
              <a:t>Turinio trylikta eilutė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LT" dirty="0"/>
              <a:t>Turinio keturiolikta eilutė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LT" dirty="0"/>
              <a:t>Turinio penkiolikta eilutė</a:t>
            </a:r>
          </a:p>
          <a:p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3194827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8DD7-F9A5-6E49-BE34-0CFCB4EBB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tekstu ir logotipu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6AB97-0ADC-6F4A-BF25-6128C3DED7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LT" dirty="0"/>
              <a:t>Šiame atvarte komponuojamas vienas horizontalus teksto blokas ir logotipas viršutiniame dešiniajame pristatymo atvato kampe. Paryškinti elementai naudojami </a:t>
            </a:r>
            <a:r>
              <a:rPr lang="en-LT" dirty="0">
                <a:solidFill>
                  <a:srgbClr val="00B260"/>
                </a:solidFill>
              </a:rPr>
              <a:t>firminės žalios </a:t>
            </a:r>
            <a:r>
              <a:rPr lang="en-GB" dirty="0">
                <a:solidFill>
                  <a:srgbClr val="00B260"/>
                </a:solidFill>
              </a:rPr>
              <a:t>#</a:t>
            </a:r>
            <a:r>
              <a:rPr lang="en-GB" dirty="0">
                <a:solidFill>
                  <a:srgbClr val="00B260"/>
                </a:solidFill>
                <a:effectLst/>
                <a:latin typeface="Helvetica" pitchFamily="2" charset="0"/>
              </a:rPr>
              <a:t>00b260</a:t>
            </a:r>
            <a:r>
              <a:rPr lang="en-GB" dirty="0">
                <a:solidFill>
                  <a:srgbClr val="00B260"/>
                </a:solidFill>
              </a:rPr>
              <a:t> </a:t>
            </a:r>
            <a:r>
              <a:rPr lang="en-GB" dirty="0" err="1"/>
              <a:t>arba</a:t>
            </a:r>
            <a:r>
              <a:rPr lang="en-GB" dirty="0"/>
              <a:t> </a:t>
            </a:r>
            <a:r>
              <a:rPr lang="en-GB" dirty="0" err="1">
                <a:solidFill>
                  <a:srgbClr val="005BAA"/>
                </a:solidFill>
              </a:rPr>
              <a:t>firminės</a:t>
            </a:r>
            <a:r>
              <a:rPr lang="en-GB" dirty="0">
                <a:solidFill>
                  <a:srgbClr val="005BAA"/>
                </a:solidFill>
              </a:rPr>
              <a:t> </a:t>
            </a:r>
            <a:r>
              <a:rPr lang="en-GB" dirty="0" err="1">
                <a:solidFill>
                  <a:srgbClr val="005BAA"/>
                </a:solidFill>
              </a:rPr>
              <a:t>mėlynos</a:t>
            </a:r>
            <a:r>
              <a:rPr lang="en-GB" dirty="0">
                <a:solidFill>
                  <a:srgbClr val="005BAA"/>
                </a:solidFill>
              </a:rPr>
              <a:t> #</a:t>
            </a:r>
            <a:r>
              <a:rPr lang="en-GB" dirty="0">
                <a:solidFill>
                  <a:srgbClr val="005BAA"/>
                </a:solidFill>
                <a:effectLst/>
                <a:latin typeface="Helvetica" pitchFamily="2" charset="0"/>
              </a:rPr>
              <a:t>005baa </a:t>
            </a:r>
            <a:r>
              <a:rPr lang="en-GB" dirty="0" err="1"/>
              <a:t>arba</a:t>
            </a:r>
            <a:r>
              <a:rPr lang="en-GB" dirty="0"/>
              <a:t> </a:t>
            </a:r>
            <a:r>
              <a:rPr lang="en-GB" dirty="0" err="1">
                <a:solidFill>
                  <a:srgbClr val="00C2F3"/>
                </a:solidFill>
              </a:rPr>
              <a:t>firminės</a:t>
            </a:r>
            <a:r>
              <a:rPr lang="en-GB" dirty="0">
                <a:solidFill>
                  <a:srgbClr val="00C2F3"/>
                </a:solidFill>
              </a:rPr>
              <a:t> </a:t>
            </a:r>
            <a:r>
              <a:rPr lang="en-GB" dirty="0" err="1">
                <a:solidFill>
                  <a:srgbClr val="00C2F3"/>
                </a:solidFill>
              </a:rPr>
              <a:t>žydros</a:t>
            </a:r>
            <a:r>
              <a:rPr lang="en-GB" dirty="0">
                <a:solidFill>
                  <a:srgbClr val="00C2F3"/>
                </a:solidFill>
              </a:rPr>
              <a:t> #</a:t>
            </a:r>
            <a:r>
              <a:rPr lang="en-GB" dirty="0">
                <a:solidFill>
                  <a:srgbClr val="00C2F3"/>
                </a:solidFill>
                <a:effectLst/>
                <a:latin typeface="Azo Sans" panose="02000000000000000000" pitchFamily="2" charset="77"/>
              </a:rPr>
              <a:t>00c2f3</a:t>
            </a:r>
            <a:r>
              <a:rPr lang="en-GB" dirty="0">
                <a:solidFill>
                  <a:srgbClr val="00C2F3"/>
                </a:solidFill>
              </a:rPr>
              <a:t> </a:t>
            </a:r>
            <a:r>
              <a:rPr lang="en-GB" dirty="0" err="1">
                <a:solidFill>
                  <a:srgbClr val="00C2F3"/>
                </a:solidFill>
              </a:rPr>
              <a:t>spalvos</a:t>
            </a:r>
            <a:r>
              <a:rPr lang="en-GB" dirty="0"/>
              <a:t>. </a:t>
            </a:r>
            <a:endParaRPr lang="en-LT" dirty="0"/>
          </a:p>
          <a:p>
            <a:r>
              <a:rPr lang="en-LT" dirty="0"/>
              <a:t>Tekstas rašomas Arial šriftu. Šrifto parametrai: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LT" dirty="0"/>
              <a:t>Dydis 18 pt.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LT" dirty="0"/>
              <a:t>Teksto spalva #</a:t>
            </a:r>
            <a:r>
              <a:rPr lang="en-GB" dirty="0"/>
              <a:t>2e3642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90 proc. </a:t>
            </a:r>
            <a:r>
              <a:rPr lang="en-GB" dirty="0" err="1"/>
              <a:t>teksto</a:t>
            </a:r>
            <a:r>
              <a:rPr lang="en-GB" dirty="0"/>
              <a:t> </a:t>
            </a:r>
            <a:r>
              <a:rPr lang="en-GB" dirty="0" err="1"/>
              <a:t>pastorinimas</a:t>
            </a:r>
            <a:r>
              <a:rPr lang="en-GB" dirty="0"/>
              <a:t> “Normal”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”Bold” </a:t>
            </a:r>
            <a:r>
              <a:rPr lang="en-GB" b="1" dirty="0" err="1"/>
              <a:t>neturėtų</a:t>
            </a:r>
            <a:r>
              <a:rPr lang="en-GB" b="1" dirty="0"/>
              <a:t> </a:t>
            </a:r>
            <a:r>
              <a:rPr lang="en-GB" b="1" dirty="0" err="1"/>
              <a:t>sudaryti</a:t>
            </a:r>
            <a:r>
              <a:rPr lang="en-GB" b="1" dirty="0"/>
              <a:t> </a:t>
            </a:r>
            <a:r>
              <a:rPr lang="en-GB" b="1" dirty="0" err="1"/>
              <a:t>daugiau</a:t>
            </a:r>
            <a:r>
              <a:rPr lang="en-GB" b="1" dirty="0"/>
              <a:t> </a:t>
            </a:r>
            <a:r>
              <a:rPr lang="en-GB" b="1" dirty="0" err="1"/>
              <a:t>nei</a:t>
            </a:r>
            <a:r>
              <a:rPr lang="en-GB" b="1" dirty="0"/>
              <a:t> 10 proc. </a:t>
            </a:r>
            <a:r>
              <a:rPr lang="en-GB" b="1" dirty="0" err="1"/>
              <a:t>viso</a:t>
            </a:r>
            <a:r>
              <a:rPr lang="en-GB" b="1" dirty="0"/>
              <a:t> </a:t>
            </a:r>
            <a:r>
              <a:rPr lang="en-GB" b="1" dirty="0" err="1"/>
              <a:t>skaidrėje</a:t>
            </a:r>
            <a:r>
              <a:rPr lang="en-GB" b="1" dirty="0"/>
              <a:t> </a:t>
            </a:r>
            <a:r>
              <a:rPr lang="en-GB" b="1" dirty="0" err="1"/>
              <a:t>esančio</a:t>
            </a:r>
            <a:r>
              <a:rPr lang="en-GB" b="1" dirty="0"/>
              <a:t> </a:t>
            </a:r>
            <a:r>
              <a:rPr lang="en-GB" b="1" dirty="0" err="1"/>
              <a:t>teksto</a:t>
            </a:r>
            <a:r>
              <a:rPr lang="en-GB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“Italic” </a:t>
            </a:r>
            <a:r>
              <a:rPr lang="en-GB" dirty="0" err="1"/>
              <a:t>naudojamas</a:t>
            </a:r>
            <a:r>
              <a:rPr lang="en-GB" dirty="0"/>
              <a:t> tik </a:t>
            </a:r>
            <a:r>
              <a:rPr lang="en-GB" dirty="0" err="1"/>
              <a:t>citatoms</a:t>
            </a:r>
            <a:endParaRPr lang="en-GB" dirty="0"/>
          </a:p>
          <a:p>
            <a:endParaRPr lang="en-LT" dirty="0"/>
          </a:p>
          <a:p>
            <a:endParaRPr lang="en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F71F4-76E0-F346-8A50-B67DD11C1D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344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8DD7-F9A5-6E49-BE34-0CFCB4EBB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tekstu ir nuotrauka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6AB97-0ADC-6F4A-BF25-6128C3DED7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LT" sz="1800" dirty="0"/>
              <a:t>Šiame atvarte komponuojamas vienas horizontalus teksto blokas ir nuotrauka dešinėje. </a:t>
            </a:r>
            <a:r>
              <a:rPr lang="en-LT" dirty="0"/>
              <a:t>Paryškinti elementai naudojami </a:t>
            </a:r>
            <a:r>
              <a:rPr lang="en-LT" dirty="0">
                <a:solidFill>
                  <a:srgbClr val="00B260"/>
                </a:solidFill>
              </a:rPr>
              <a:t>firminės žalios </a:t>
            </a:r>
            <a:r>
              <a:rPr lang="en-GB" dirty="0">
                <a:solidFill>
                  <a:srgbClr val="00B260"/>
                </a:solidFill>
              </a:rPr>
              <a:t>#</a:t>
            </a:r>
            <a:r>
              <a:rPr lang="en-GB" dirty="0">
                <a:solidFill>
                  <a:srgbClr val="00B260"/>
                </a:solidFill>
                <a:effectLst/>
                <a:latin typeface="Helvetica" pitchFamily="2" charset="0"/>
              </a:rPr>
              <a:t>00b260</a:t>
            </a:r>
            <a:r>
              <a:rPr lang="en-GB" dirty="0">
                <a:solidFill>
                  <a:srgbClr val="00B260"/>
                </a:solidFill>
              </a:rPr>
              <a:t> </a:t>
            </a:r>
            <a:r>
              <a:rPr lang="en-GB" dirty="0" err="1"/>
              <a:t>arba</a:t>
            </a:r>
            <a:r>
              <a:rPr lang="en-GB" dirty="0"/>
              <a:t> </a:t>
            </a:r>
            <a:r>
              <a:rPr lang="en-GB" dirty="0" err="1">
                <a:solidFill>
                  <a:srgbClr val="005BAA"/>
                </a:solidFill>
              </a:rPr>
              <a:t>firminės</a:t>
            </a:r>
            <a:r>
              <a:rPr lang="en-GB" dirty="0">
                <a:solidFill>
                  <a:srgbClr val="005BAA"/>
                </a:solidFill>
              </a:rPr>
              <a:t> </a:t>
            </a:r>
            <a:r>
              <a:rPr lang="en-GB" dirty="0" err="1">
                <a:solidFill>
                  <a:srgbClr val="005BAA"/>
                </a:solidFill>
              </a:rPr>
              <a:t>mėlynos</a:t>
            </a:r>
            <a:r>
              <a:rPr lang="en-GB" dirty="0">
                <a:solidFill>
                  <a:srgbClr val="005BAA"/>
                </a:solidFill>
              </a:rPr>
              <a:t> #</a:t>
            </a:r>
            <a:r>
              <a:rPr lang="en-GB" dirty="0">
                <a:solidFill>
                  <a:srgbClr val="005BAA"/>
                </a:solidFill>
                <a:effectLst/>
                <a:latin typeface="Helvetica" pitchFamily="2" charset="0"/>
              </a:rPr>
              <a:t>005baa </a:t>
            </a:r>
            <a:r>
              <a:rPr lang="en-GB" dirty="0" err="1"/>
              <a:t>arba</a:t>
            </a:r>
            <a:r>
              <a:rPr lang="en-GB" dirty="0"/>
              <a:t> </a:t>
            </a:r>
            <a:r>
              <a:rPr lang="en-GB" dirty="0" err="1">
                <a:solidFill>
                  <a:srgbClr val="00C2F3"/>
                </a:solidFill>
              </a:rPr>
              <a:t>firminės</a:t>
            </a:r>
            <a:r>
              <a:rPr lang="en-GB" dirty="0">
                <a:solidFill>
                  <a:srgbClr val="00C2F3"/>
                </a:solidFill>
              </a:rPr>
              <a:t> </a:t>
            </a:r>
            <a:r>
              <a:rPr lang="en-GB" dirty="0" err="1">
                <a:solidFill>
                  <a:srgbClr val="00C2F3"/>
                </a:solidFill>
              </a:rPr>
              <a:t>žydros</a:t>
            </a:r>
            <a:r>
              <a:rPr lang="en-GB" dirty="0">
                <a:solidFill>
                  <a:srgbClr val="00C2F3"/>
                </a:solidFill>
              </a:rPr>
              <a:t> #</a:t>
            </a:r>
            <a:r>
              <a:rPr lang="en-GB" dirty="0">
                <a:solidFill>
                  <a:srgbClr val="00C2F3"/>
                </a:solidFill>
                <a:effectLst/>
                <a:latin typeface="Azo Sans" panose="02000000000000000000" pitchFamily="2" charset="77"/>
              </a:rPr>
              <a:t>00c2f3</a:t>
            </a:r>
            <a:r>
              <a:rPr lang="en-GB" dirty="0">
                <a:solidFill>
                  <a:srgbClr val="00C2F3"/>
                </a:solidFill>
              </a:rPr>
              <a:t> </a:t>
            </a:r>
            <a:r>
              <a:rPr lang="en-GB" dirty="0" err="1">
                <a:solidFill>
                  <a:srgbClr val="00C2F3"/>
                </a:solidFill>
              </a:rPr>
              <a:t>spalvos</a:t>
            </a:r>
            <a:r>
              <a:rPr lang="en-GB" dirty="0"/>
              <a:t>. </a:t>
            </a:r>
            <a:endParaRPr lang="en-LT" dirty="0"/>
          </a:p>
          <a:p>
            <a:r>
              <a:rPr lang="en-LT" sz="1800" dirty="0"/>
              <a:t>Tekstas rašomas Arial šriftu. Šrifto parametrai: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LT" sz="1800" dirty="0"/>
              <a:t>Dydis 18 pt.</a:t>
            </a:r>
            <a:endParaRPr lang="en-GB" sz="1800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LT" sz="1800" dirty="0"/>
              <a:t>Teksto spalva #</a:t>
            </a:r>
            <a:r>
              <a:rPr lang="en-GB" sz="1800" dirty="0"/>
              <a:t>2e3642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 err="1"/>
              <a:t>Bulletpoint</a:t>
            </a:r>
            <a:r>
              <a:rPr lang="en-GB" dirty="0"/>
              <a:t> </a:t>
            </a:r>
            <a:r>
              <a:rPr lang="en-GB" dirty="0" err="1"/>
              <a:t>spalva</a:t>
            </a:r>
            <a:r>
              <a:rPr lang="en-GB" dirty="0"/>
              <a:t> </a:t>
            </a:r>
            <a:r>
              <a:rPr lang="en-GB" dirty="0">
                <a:solidFill>
                  <a:srgbClr val="00B260"/>
                </a:solidFill>
              </a:rPr>
              <a:t>#</a:t>
            </a:r>
            <a:r>
              <a:rPr lang="en-GB" dirty="0">
                <a:solidFill>
                  <a:srgbClr val="00B260"/>
                </a:solidFill>
                <a:effectLst/>
                <a:latin typeface="Helvetica" pitchFamily="2" charset="0"/>
              </a:rPr>
              <a:t>00b260</a:t>
            </a:r>
            <a:r>
              <a:rPr lang="en-GB" dirty="0">
                <a:solidFill>
                  <a:srgbClr val="00B260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F71F4-76E0-F346-8A50-B67DD11C1D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A1712D-6DB8-024D-A0BC-5543EFA099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7" r="3579"/>
          <a:stretch/>
        </p:blipFill>
        <p:spPr>
          <a:xfrm>
            <a:off x="5124894" y="1937646"/>
            <a:ext cx="7067106" cy="492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93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166E-21AC-FE4E-8909-8830FD19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09955-9741-1640-9414-E8676A55F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162-D4B7-7849-9B16-158946A7D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37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0837FDC-3864-D54E-957F-0DFDC469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stulpeliniu grafiku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4C51A-4AE5-9A42-BAC6-B1089128B2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F609151F-A2CA-9F47-87CC-4919E0B535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7398688"/>
              </p:ext>
            </p:extLst>
          </p:nvPr>
        </p:nvGraphicFramePr>
        <p:xfrm>
          <a:off x="653143" y="1759431"/>
          <a:ext cx="5654351" cy="3926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5ED7ECE1-0E93-0A4E-B285-D55CF16F24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2140676"/>
              </p:ext>
            </p:extLst>
          </p:nvPr>
        </p:nvGraphicFramePr>
        <p:xfrm>
          <a:off x="6662057" y="1759431"/>
          <a:ext cx="4758612" cy="3926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9643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0837FDC-3864-D54E-957F-0DFDC469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skrituliniu grafiku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4C51A-4AE5-9A42-BAC6-B1089128B2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8D16AF9-B717-5B40-A637-5F114C4AA6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8721823"/>
              </p:ext>
            </p:extLst>
          </p:nvPr>
        </p:nvGraphicFramePr>
        <p:xfrm>
          <a:off x="3819586" y="188352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81922D9-C1C9-884C-9B01-26CA49BE6F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8389558"/>
              </p:ext>
            </p:extLst>
          </p:nvPr>
        </p:nvGraphicFramePr>
        <p:xfrm>
          <a:off x="52353" y="188352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E7CCF19-83D0-DF42-B3B0-B044DBFA3A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4530570"/>
              </p:ext>
            </p:extLst>
          </p:nvPr>
        </p:nvGraphicFramePr>
        <p:xfrm>
          <a:off x="7572826" y="188352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54611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0837FDC-3864-D54E-957F-0DFDC469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linijiniu grafiku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4C51A-4AE5-9A42-BAC6-B1089128B2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8D16AF9-B717-5B40-A637-5F114C4AA6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881090"/>
              </p:ext>
            </p:extLst>
          </p:nvPr>
        </p:nvGraphicFramePr>
        <p:xfrm>
          <a:off x="3966547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81922D9-C1C9-884C-9B01-26CA49BE6F14}"/>
              </a:ext>
            </a:extLst>
          </p:cNvPr>
          <p:cNvGraphicFramePr/>
          <p:nvPr/>
        </p:nvGraphicFramePr>
        <p:xfrm>
          <a:off x="150327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E7CCF19-83D0-DF42-B3B0-B044DBFA3AD0}"/>
              </a:ext>
            </a:extLst>
          </p:cNvPr>
          <p:cNvGraphicFramePr/>
          <p:nvPr/>
        </p:nvGraphicFramePr>
        <p:xfrm>
          <a:off x="7670800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7028D4C-BD07-B144-9A1D-701C72A767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2303543"/>
              </p:ext>
            </p:extLst>
          </p:nvPr>
        </p:nvGraphicFramePr>
        <p:xfrm>
          <a:off x="1959947" y="1560778"/>
          <a:ext cx="8128000" cy="4560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91409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0837FDC-3864-D54E-957F-0DFDC469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lentelė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4C51A-4AE5-9A42-BAC6-B1089128B2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8D16AF9-B717-5B40-A637-5F114C4AA668}"/>
              </a:ext>
            </a:extLst>
          </p:cNvPr>
          <p:cNvGraphicFramePr/>
          <p:nvPr/>
        </p:nvGraphicFramePr>
        <p:xfrm>
          <a:off x="3966547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81922D9-C1C9-884C-9B01-26CA49BE6F14}"/>
              </a:ext>
            </a:extLst>
          </p:cNvPr>
          <p:cNvGraphicFramePr/>
          <p:nvPr/>
        </p:nvGraphicFramePr>
        <p:xfrm>
          <a:off x="150327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E7CCF19-83D0-DF42-B3B0-B044DBFA3AD0}"/>
              </a:ext>
            </a:extLst>
          </p:cNvPr>
          <p:cNvGraphicFramePr/>
          <p:nvPr/>
        </p:nvGraphicFramePr>
        <p:xfrm>
          <a:off x="7670800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ADDFF7EC-9B8E-6046-B51E-594A9018D8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786368"/>
              </p:ext>
            </p:extLst>
          </p:nvPr>
        </p:nvGraphicFramePr>
        <p:xfrm>
          <a:off x="2051304" y="2314335"/>
          <a:ext cx="7880096" cy="237191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616007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1503752">
                  <a:extLst>
                    <a:ext uri="{9D8B030D-6E8A-4147-A177-3AD203B41FA5}">
                      <a16:colId xmlns:a16="http://schemas.microsoft.com/office/drawing/2014/main" val="1218920664"/>
                    </a:ext>
                  </a:extLst>
                </a:gridCol>
                <a:gridCol w="1441774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  <a:gridCol w="1318563">
                  <a:extLst>
                    <a:ext uri="{9D8B030D-6E8A-4147-A177-3AD203B41FA5}">
                      <a16:colId xmlns:a16="http://schemas.microsoft.com/office/drawing/2014/main" val="724757817"/>
                    </a:ext>
                  </a:extLst>
                </a:gridCol>
              </a:tblGrid>
              <a:tr h="308363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Category 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lt-LT" sz="1400" b="1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Category</a:t>
                      </a:r>
                      <a:r>
                        <a:rPr lang="lt-LT" sz="1400" b="1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2</a:t>
                      </a:r>
                      <a:endParaRPr lang="en-US" sz="1400" b="1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Category 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404909"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Lorem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ipsum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sit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dolor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amet</a:t>
                      </a:r>
                      <a:endParaRPr lang="lt-LT" sz="1400" b="0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12365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32512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12023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382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Feugiat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nulla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facilisis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at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vero</a:t>
                      </a:r>
                      <a:endParaRPr lang="lt-LT" sz="1100" b="0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856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985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1245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  <a:tr h="4386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Esse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molestie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consequat</a:t>
                      </a:r>
                      <a:endParaRPr lang="lt-LT" sz="1400" b="0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265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-12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354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7797837"/>
                  </a:ext>
                </a:extLst>
              </a:tr>
              <a:tr h="433136"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Sed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diam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nonummy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nibh</a:t>
                      </a:r>
                      <a:endParaRPr lang="lt-LT" sz="1400" b="0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44%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8806942"/>
                  </a:ext>
                </a:extLst>
              </a:tr>
              <a:tr h="4042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Magna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aliquam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erat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volutpat</a:t>
                      </a:r>
                      <a:endParaRPr lang="lt-LT" sz="1400" b="0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245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365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259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44322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VIKO">
      <a:dk1>
        <a:srgbClr val="000000"/>
      </a:dk1>
      <a:lt1>
        <a:srgbClr val="FFFFFF"/>
      </a:lt1>
      <a:dk2>
        <a:srgbClr val="E4E4E4"/>
      </a:dk2>
      <a:lt2>
        <a:srgbClr val="005BAA"/>
      </a:lt2>
      <a:accent1>
        <a:srgbClr val="00C1F3"/>
      </a:accent1>
      <a:accent2>
        <a:srgbClr val="00B25F"/>
      </a:accent2>
      <a:accent3>
        <a:srgbClr val="D7F2D7"/>
      </a:accent3>
      <a:accent4>
        <a:srgbClr val="CCD9EA"/>
      </a:accent4>
      <a:accent5>
        <a:srgbClr val="0C3083"/>
      </a:accent5>
      <a:accent6>
        <a:srgbClr val="EF4056"/>
      </a:accent6>
      <a:hlink>
        <a:srgbClr val="7EA3D9"/>
      </a:hlink>
      <a:folHlink>
        <a:srgbClr val="6F7E8B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ssPresentation C_Win32_MW_JS_SL_v2.potx" id="{230A82CA-9023-4220-9E5B-0E652CF31B20}" vid="{96196EC2-C392-482E-BF29-9BD12A6266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E4195D7D66F47B999B2482BB31ADC" ma:contentTypeVersion="16" ma:contentTypeDescription="Create a new document." ma:contentTypeScope="" ma:versionID="5d2edf748471db6148685243559578c4">
  <xsd:schema xmlns:xsd="http://www.w3.org/2001/XMLSchema" xmlns:xs="http://www.w3.org/2001/XMLSchema" xmlns:p="http://schemas.microsoft.com/office/2006/metadata/properties" xmlns:ns2="d4b2a7a9-ac0f-4565-a13d-7a7209bb2f13" xmlns:ns3="8a87508c-754d-4bdb-8420-206a681f3c29" targetNamespace="http://schemas.microsoft.com/office/2006/metadata/properties" ma:root="true" ma:fieldsID="4b89422ef2d3f289b7d3f63b683c9c90" ns2:_="" ns3:_="">
    <xsd:import namespace="d4b2a7a9-ac0f-4565-a13d-7a7209bb2f13"/>
    <xsd:import namespace="8a87508c-754d-4bdb-8420-206a681f3c2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2a7a9-ac0f-4565-a13d-7a7209bb2f1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78c9578-0b96-4c2d-93a6-eb301b547ad5}" ma:internalName="TaxCatchAll" ma:showField="CatchAllData" ma:web="d4b2a7a9-ac0f-4565-a13d-7a7209bb2f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87508c-754d-4bdb-8420-206a681f3c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fdca688-8fbb-4411-b357-f76f2a7c38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8a87508c-754d-4bdb-8420-206a681f3c29" xsi:nil="true"/>
    <lcf76f155ced4ddcb4097134ff3c332f xmlns="8a87508c-754d-4bdb-8420-206a681f3c29">
      <Terms xmlns="http://schemas.microsoft.com/office/infopath/2007/PartnerControls"/>
    </lcf76f155ced4ddcb4097134ff3c332f>
    <TaxCatchAll xmlns="d4b2a7a9-ac0f-4565-a13d-7a7209bb2f13" xsi:nil="true"/>
  </documentManagement>
</p:properties>
</file>

<file path=customXml/itemProps1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8B73A5-2751-49FB-AD35-F6A20EE2AF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b2a7a9-ac0f-4565-a13d-7a7209bb2f13"/>
    <ds:schemaRef ds:uri="8a87508c-754d-4bdb-8420-206a681f3c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EC1AB0-9704-404D-B6D3-819D938AC55B}">
  <ds:schemaRefs>
    <ds:schemaRef ds:uri="http://purl.org/dc/terms/"/>
    <ds:schemaRef ds:uri="8a87508c-754d-4bdb-8420-206a681f3c29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d4b2a7a9-ac0f-4565-a13d-7a7209bb2f1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{FF045F66-E351-2942-9E1E-04A6E8AF3A09}tf16401378</Template>
  <TotalTime>3929</TotalTime>
  <Words>323</Words>
  <Application>Microsoft Office PowerPoint</Application>
  <PresentationFormat>Plačiaekranė</PresentationFormat>
  <Paragraphs>82</Paragraphs>
  <Slides>11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8" baseType="lpstr">
      <vt:lpstr>Arial</vt:lpstr>
      <vt:lpstr>Azo Sans</vt:lpstr>
      <vt:lpstr>Calibri</vt:lpstr>
      <vt:lpstr>Franklin Gothic Book</vt:lpstr>
      <vt:lpstr>Helvetica</vt:lpstr>
      <vt:lpstr>Roboto</vt:lpstr>
      <vt:lpstr>Theme1</vt:lpstr>
      <vt:lpstr>Prezentacijos pavadinimas firminės mėlynos spalvos rašomas per dvi  arba tris eilutes Arial 40 pt.</vt:lpstr>
      <vt:lpstr>Turinys</vt:lpstr>
      <vt:lpstr>Skaidrė su tekstu ir logotipu</vt:lpstr>
      <vt:lpstr>Skaidrė su tekstu ir nuotrauka</vt:lpstr>
      <vt:lpstr>„PowerPoint“ pateiktis</vt:lpstr>
      <vt:lpstr>Skaidrė su stulpeliniu grafiku</vt:lpstr>
      <vt:lpstr>Skaidrė su skrituliniu grafiku</vt:lpstr>
      <vt:lpstr>Skaidrė su linijiniu grafiku</vt:lpstr>
      <vt:lpstr>Skaidrė su lentelė</vt:lpstr>
      <vt:lpstr>„PowerPoint“ pateiktis</vt:lpstr>
      <vt:lpstr>Ačiū už dėmesį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Review</dc:title>
  <dc:creator>Nelė Šimoliūnė</dc:creator>
  <cp:lastModifiedBy>Vaiva Juškienė</cp:lastModifiedBy>
  <cp:revision>106</cp:revision>
  <dcterms:created xsi:type="dcterms:W3CDTF">2022-11-07T18:51:17Z</dcterms:created>
  <dcterms:modified xsi:type="dcterms:W3CDTF">2023-02-23T18:14:20Z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0x010100FC3E4195D7D66F47B999B2482BB31ADC</vt:lpwstr>
  </property>
</Properties>
</file>