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1453" r:id="rId5"/>
    <p:sldId id="1475" r:id="rId6"/>
    <p:sldId id="1476" r:id="rId7"/>
    <p:sldId id="1478" r:id="rId8"/>
    <p:sldId id="1479" r:id="rId9"/>
    <p:sldId id="1480" r:id="rId10"/>
    <p:sldId id="1481" r:id="rId11"/>
    <p:sldId id="1482" r:id="rId12"/>
    <p:sldId id="1483" r:id="rId13"/>
    <p:sldId id="1484" r:id="rId14"/>
    <p:sldId id="1485" r:id="rId15"/>
    <p:sldId id="1486" r:id="rId16"/>
    <p:sldId id="14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/>
    <p:restoredTop sz="94780"/>
  </p:normalViewPr>
  <p:slideViewPr>
    <p:cSldViewPr snapToGrid="0">
      <p:cViewPr varScale="1">
        <p:scale>
          <a:sx n="124" d="100"/>
          <a:sy n="124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2E32683C-21C7-404C-81C6-4E807956E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PAVADINIMAS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C83772-B2D7-47AE-B4B0-851B42E68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/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  <a:endParaRPr lang="en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50E7430-3003-4FE4-A02B-280A2A2B71B3}"/>
              </a:ext>
            </a:extLst>
          </p:cNvPr>
          <p:cNvSpPr txBox="1">
            <a:spLocks/>
          </p:cNvSpPr>
          <p:nvPr/>
        </p:nvSpPr>
        <p:spPr>
          <a:xfrm>
            <a:off x="536287" y="3429000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autorius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CDC6F5C-44B6-4315-8746-177491446C65}"/>
              </a:ext>
            </a:extLst>
          </p:cNvPr>
          <p:cNvSpPr txBox="1">
            <a:spLocks/>
          </p:cNvSpPr>
          <p:nvPr/>
        </p:nvSpPr>
        <p:spPr>
          <a:xfrm>
            <a:off x="536287" y="1399975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PROGRAMOS PAVADINIMAS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DD27043-86B1-478B-AEA2-3402BA290282}"/>
              </a:ext>
            </a:extLst>
          </p:cNvPr>
          <p:cNvSpPr txBox="1">
            <a:spLocks/>
          </p:cNvSpPr>
          <p:nvPr/>
        </p:nvSpPr>
        <p:spPr>
          <a:xfrm>
            <a:off x="536287" y="4186009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vadovas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3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Empirinio tyrimo apibendrinimas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algn="just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Gautų empirinio tyrimo duomenų analizės apibendrinimas (pateikiami svarbiausi tyrimo metu gauti rezultatai).</a:t>
            </a:r>
          </a:p>
        </p:txBody>
      </p:sp>
    </p:spTree>
    <p:extLst>
      <p:ext uri="{BB962C8B-B14F-4D97-AF65-F5344CB8AC3E}">
        <p14:creationId xmlns:p14="http://schemas.microsoft.com/office/powerpoint/2010/main" val="404629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Išvados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Išvados atitinka darbo uždavinius (kiek buvo uždavinių, tiek turi būti ir išvadų).</a:t>
            </a:r>
          </a:p>
        </p:txBody>
      </p:sp>
    </p:spTree>
    <p:extLst>
      <p:ext uri="{BB962C8B-B14F-4D97-AF65-F5344CB8AC3E}">
        <p14:creationId xmlns:p14="http://schemas.microsoft.com/office/powerpoint/2010/main" val="348484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Tikslios, konkrečios, praktikams naudingos rekomendacijos, kylančios iš Jūsų darbo.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Nurodykite, kam skiriamos rekomendacijos.</a:t>
            </a:r>
          </a:p>
        </p:txBody>
      </p:sp>
    </p:spTree>
    <p:extLst>
      <p:ext uri="{BB962C8B-B14F-4D97-AF65-F5344CB8AC3E}">
        <p14:creationId xmlns:p14="http://schemas.microsoft.com/office/powerpoint/2010/main" val="100455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2E32683C-21C7-404C-81C6-4E807956E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PAVADINIMAS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C83772-B2D7-47AE-B4B0-851B42E68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/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  <a:endParaRPr lang="en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50E7430-3003-4FE4-A02B-280A2A2B71B3}"/>
              </a:ext>
            </a:extLst>
          </p:cNvPr>
          <p:cNvSpPr txBox="1">
            <a:spLocks/>
          </p:cNvSpPr>
          <p:nvPr/>
        </p:nvSpPr>
        <p:spPr>
          <a:xfrm>
            <a:off x="536287" y="3429000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autorius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CDC6F5C-44B6-4315-8746-177491446C65}"/>
              </a:ext>
            </a:extLst>
          </p:cNvPr>
          <p:cNvSpPr txBox="1">
            <a:spLocks/>
          </p:cNvSpPr>
          <p:nvPr/>
        </p:nvSpPr>
        <p:spPr>
          <a:xfrm>
            <a:off x="536287" y="1399975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PROGRAMOS PAVADINIMAS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DD27043-86B1-478B-AEA2-3402BA290282}"/>
              </a:ext>
            </a:extLst>
          </p:cNvPr>
          <p:cNvSpPr txBox="1">
            <a:spLocks/>
          </p:cNvSpPr>
          <p:nvPr/>
        </p:nvSpPr>
        <p:spPr>
          <a:xfrm>
            <a:off x="536287" y="4186009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vadovas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3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koks problemos kontekstas. Kokie kyla klausimai, į kuriuos nėra/trūksta atsakymų.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Įvardinkite tyrimo klausimus/-ą ar problemas/-ą, kurias tyrėte darbe (tyrimo problema gali būti užrašoma kaip klausimas  ar teiginys).</a:t>
            </a:r>
          </a:p>
          <a:p>
            <a:pPr algn="just"/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Temos aktualumas 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aaiškinkite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kodėl ši tema yra aktuali jūsų profesiniame lauke šiuo metu.</a:t>
            </a:r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7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tikslas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Tikslas gali būti tik vienas! Tikslo formuluotė pradedama vienu aktyviuoju veiksmažodžiu.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95833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</p:spPr>
        <p:txBody>
          <a:bodyPr/>
          <a:lstStyle/>
          <a:p>
            <a:r>
              <a:rPr lang="lt-LT" dirty="0"/>
              <a:t>Darbo objektas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EDB03F-12C0-49B8-813D-3C4C5DA82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163" y="1878013"/>
            <a:ext cx="10715625" cy="43386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60375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uždaviniai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(uždaviniai numeruojami)…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80239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442416" cy="6108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Literatūros apžvalga ir apibendrinimas (1)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844870F-9245-4501-9947-AA537234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54" y="6216925"/>
            <a:ext cx="104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Nurodykite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</a:t>
            </a:r>
            <a:r>
              <a:rPr lang="lt-LT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ės, svarbiausios literatūros autorius (su metais). Pavyzdžiui, Žydžiūnaitė (2015).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3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442416" cy="6108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Literatūros apžvalga ir apibendrinimas (2)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844870F-9245-4501-9947-AA537234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54" y="6216925"/>
            <a:ext cx="104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Nurodykite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</a:t>
            </a:r>
            <a:r>
              <a:rPr lang="lt-LT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ės, svarbiausios literatūros autorius (su metais). Pavyzdžiui, Žydžiūnaitė (2015).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9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Empirinio tyrimo instrumentas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Trumpai pristatykite tyrimo instrumentą/-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kodėl tokį instrumentą pasirinkote.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Įvardinkite, kokia tyrimo imtis ir kokie buvo tiriamųjų atrankos kriterijai.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kaip buvo užtikrinta tyrimo etika.</a:t>
            </a:r>
          </a:p>
        </p:txBody>
      </p:sp>
    </p:spTree>
    <p:extLst>
      <p:ext uri="{BB962C8B-B14F-4D97-AF65-F5344CB8AC3E}">
        <p14:creationId xmlns:p14="http://schemas.microsoft.com/office/powerpoint/2010/main" val="12479535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E4195D7D66F47B999B2482BB31ADC" ma:contentTypeVersion="16" ma:contentTypeDescription="Create a new document." ma:contentTypeScope="" ma:versionID="5d2edf748471db6148685243559578c4">
  <xsd:schema xmlns:xsd="http://www.w3.org/2001/XMLSchema" xmlns:xs="http://www.w3.org/2001/XMLSchema" xmlns:p="http://schemas.microsoft.com/office/2006/metadata/properties" xmlns:ns2="d4b2a7a9-ac0f-4565-a13d-7a7209bb2f13" xmlns:ns3="8a87508c-754d-4bdb-8420-206a681f3c29" targetNamespace="http://schemas.microsoft.com/office/2006/metadata/properties" ma:root="true" ma:fieldsID="4b89422ef2d3f289b7d3f63b683c9c90" ns2:_="" ns3:_="">
    <xsd:import namespace="d4b2a7a9-ac0f-4565-a13d-7a7209bb2f13"/>
    <xsd:import namespace="8a87508c-754d-4bdb-8420-206a681f3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a7a9-ac0f-4565-a13d-7a7209bb2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8c9578-0b96-4c2d-93a6-eb301b547ad5}" ma:internalName="TaxCatchAll" ma:showField="CatchAllData" ma:web="d4b2a7a9-ac0f-4565-a13d-7a7209bb2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7508c-754d-4bdb-8420-206a681f3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a87508c-754d-4bdb-8420-206a681f3c29" xsi:nil="true"/>
    <lcf76f155ced4ddcb4097134ff3c332f xmlns="8a87508c-754d-4bdb-8420-206a681f3c29">
      <Terms xmlns="http://schemas.microsoft.com/office/infopath/2007/PartnerControls"/>
    </lcf76f155ced4ddcb4097134ff3c332f>
    <TaxCatchAll xmlns="d4b2a7a9-ac0f-4565-a13d-7a7209bb2f13" xsi:nil="true"/>
  </documentManagement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0AAF1C-E905-4747-ADA7-41E119EAE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2a7a9-ac0f-4565-a13d-7a7209bb2f13"/>
    <ds:schemaRef ds:uri="8a87508c-754d-4bdb-8420-206a681f3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openxmlformats.org/package/2006/metadata/core-properties"/>
    <ds:schemaRef ds:uri="d4b2a7a9-ac0f-4565-a13d-7a7209bb2f13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8a87508c-754d-4bdb-8420-206a681f3c2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3934</TotalTime>
  <Words>257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Roboto</vt:lpstr>
      <vt:lpstr>Times New Roman</vt:lpstr>
      <vt:lpstr>Theme1</vt:lpstr>
      <vt:lpstr>BD PAVADINIMAS</vt:lpstr>
      <vt:lpstr>Problema</vt:lpstr>
      <vt:lpstr>Temos aktualumas </vt:lpstr>
      <vt:lpstr>Darbo tikslas</vt:lpstr>
      <vt:lpstr>Darbo objektas</vt:lpstr>
      <vt:lpstr>Darbo uždaviniai</vt:lpstr>
      <vt:lpstr>Literatūros apžvalga ir apibendrinimas (1)</vt:lpstr>
      <vt:lpstr>Literatūros apžvalga ir apibendrinimas (2)</vt:lpstr>
      <vt:lpstr>Empirinio tyrimo instrumentas</vt:lpstr>
      <vt:lpstr>Empirinio tyrimo apibendrinimas</vt:lpstr>
      <vt:lpstr>Išvados</vt:lpstr>
      <vt:lpstr>Rekomendacijos</vt:lpstr>
      <vt:lpstr>BD PAVADINIMAS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Inga Bertašienė</cp:lastModifiedBy>
  <cp:revision>109</cp:revision>
  <dcterms:created xsi:type="dcterms:W3CDTF">2022-11-07T18:51:17Z</dcterms:created>
  <dcterms:modified xsi:type="dcterms:W3CDTF">2023-04-24T11:22:45Z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0x010100FC3E4195D7D66F47B999B2482BB31ADC</vt:lpwstr>
  </property>
</Properties>
</file>