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1452" r:id="rId5"/>
    <p:sldId id="1477" r:id="rId6"/>
    <p:sldId id="1465" r:id="rId7"/>
    <p:sldId id="1479" r:id="rId8"/>
    <p:sldId id="1480" r:id="rId9"/>
    <p:sldId id="1481" r:id="rId10"/>
    <p:sldId id="1482" r:id="rId11"/>
    <p:sldId id="1483" r:id="rId12"/>
    <p:sldId id="1484" r:id="rId13"/>
    <p:sldId id="1485" r:id="rId14"/>
    <p:sldId id="1486" r:id="rId15"/>
    <p:sldId id="1487" r:id="rId16"/>
    <p:sldId id="1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625659"/>
    <a:srgbClr val="87CDF0"/>
    <a:srgbClr val="2E3642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124" d="100"/>
          <a:sy n="124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16DFFF81-6B5B-43C2-99C3-581716F9CEC2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47885D22-3B85-47B6-BEBB-064C6244FCDF}"/>
              </a:ext>
            </a:extLst>
          </p:cNvPr>
          <p:cNvSpPr txBox="1">
            <a:spLocks/>
          </p:cNvSpPr>
          <p:nvPr/>
        </p:nvSpPr>
        <p:spPr>
          <a:xfrm>
            <a:off x="536287" y="3429000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613097DE-D9DD-49D6-9B0F-770EA3653B29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6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apibendrinimas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algn="just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Gautų empirinio tyrimo duomenų analizės apibendrinimas (pateikiami svarbiausi tyrimo metu gauti rezultatai).</a:t>
            </a:r>
          </a:p>
        </p:txBody>
      </p:sp>
    </p:spTree>
    <p:extLst>
      <p:ext uri="{BB962C8B-B14F-4D97-AF65-F5344CB8AC3E}">
        <p14:creationId xmlns:p14="http://schemas.microsoft.com/office/powerpoint/2010/main" val="87228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algn="just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 atitinka darbo uždavinius (kiek buvo uždavinių, tiek turi būti ir išvadų).</a:t>
            </a:r>
          </a:p>
        </p:txBody>
      </p:sp>
    </p:spTree>
    <p:extLst>
      <p:ext uri="{BB962C8B-B14F-4D97-AF65-F5344CB8AC3E}">
        <p14:creationId xmlns:p14="http://schemas.microsoft.com/office/powerpoint/2010/main" val="401537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Tikslios, konkrečios, praktikams naudingos rekomendacijos, kylančios iš Jūsų darbo.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Nurodykite, kam skiriamos rekomendacijos.</a:t>
            </a:r>
          </a:p>
        </p:txBody>
      </p:sp>
    </p:spTree>
    <p:extLst>
      <p:ext uri="{BB962C8B-B14F-4D97-AF65-F5344CB8AC3E}">
        <p14:creationId xmlns:p14="http://schemas.microsoft.com/office/powerpoint/2010/main" val="32608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16DFFF81-6B5B-43C2-99C3-581716F9CEC2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47885D22-3B85-47B6-BEBB-064C6244FCDF}"/>
              </a:ext>
            </a:extLst>
          </p:cNvPr>
          <p:cNvSpPr txBox="1">
            <a:spLocks/>
          </p:cNvSpPr>
          <p:nvPr/>
        </p:nvSpPr>
        <p:spPr>
          <a:xfrm>
            <a:off x="536287" y="3429000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613097DE-D9DD-49D6-9B0F-770EA3653B29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7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koks problemos kontekstas. Kokie kyla klausimai, į kuriuos nėra/trūksta atsakymų.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 tyrimo klausimus/-ą ar problemas/-ą, kurias tyrėte darbe (tyrimo problema gali būti užrašoma kaip klausimas  ar teiginys).</a:t>
            </a:r>
          </a:p>
          <a:p>
            <a:pPr algn="just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2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Temos aktualumas 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aaiškinkite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kodėl ši tema yra aktuali jūsų profesiniame lauke šiuo metu.</a:t>
            </a: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tikslas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 gali būti tik vienas! Tikslo formuluotė pradedama vienu aktyviuoju veiksmažodžiu.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16814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</p:spPr>
        <p:txBody>
          <a:bodyPr/>
          <a:lstStyle/>
          <a:p>
            <a:r>
              <a:rPr lang="lt-LT" dirty="0"/>
              <a:t>Darbo objektas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EDB03F-12C0-49B8-813D-3C4C5DA82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63" y="1878013"/>
            <a:ext cx="10715625" cy="4338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23888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uždaviniai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(uždaviniai numeruojami)…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5975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(1)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9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(2)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instrumentas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Trumpai pristatykite tyrimo instrumentą/-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kodėl tokį instrumentą pasirinkote.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Įvardinkite, kokia tyrimo imtis ir kokie buvo tiriamųjų atrankos kriterijai.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kaip buvo užtikrinta tyrimo etika.</a:t>
            </a:r>
          </a:p>
        </p:txBody>
      </p:sp>
    </p:spTree>
    <p:extLst>
      <p:ext uri="{BB962C8B-B14F-4D97-AF65-F5344CB8AC3E}">
        <p14:creationId xmlns:p14="http://schemas.microsoft.com/office/powerpoint/2010/main" val="8069142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A57556D310646BB3B3B4CF0F4D9BE" ma:contentTypeVersion="15" ma:contentTypeDescription="Create a new document." ma:contentTypeScope="" ma:versionID="965a0a6fcbcd300684f75b9d3af85bf1">
  <xsd:schema xmlns:xsd="http://www.w3.org/2001/XMLSchema" xmlns:xs="http://www.w3.org/2001/XMLSchema" xmlns:p="http://schemas.microsoft.com/office/2006/metadata/properties" xmlns:ns3="ccc8d3f3-217c-4071-b22c-367af20f6b31" xmlns:ns4="46fddfc6-4109-4c62-aa31-a969bacd6e02" targetNamespace="http://schemas.microsoft.com/office/2006/metadata/properties" ma:root="true" ma:fieldsID="92be198d5f80fe24a6e713b9764d29b8" ns3:_="" ns4:_="">
    <xsd:import namespace="ccc8d3f3-217c-4071-b22c-367af20f6b31"/>
    <xsd:import namespace="46fddfc6-4109-4c62-aa31-a969bacd6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8d3f3-217c-4071-b22c-367af20f6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ddfc6-4109-4c62-aa31-a969bacd6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cc8d3f3-217c-4071-b22c-367af20f6b31" xsi:nil="true"/>
    <_activity xmlns="ccc8d3f3-217c-4071-b22c-367af20f6b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1D376F-779C-4F81-893A-B0A0D6470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8d3f3-217c-4071-b22c-367af20f6b31"/>
    <ds:schemaRef ds:uri="46fddfc6-4109-4c62-aa31-a969bacd6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6fddfc6-4109-4c62-aa31-a969bacd6e02"/>
    <ds:schemaRef ds:uri="ccc8d3f3-217c-4071-b22c-367af20f6b3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4101</TotalTime>
  <Words>257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Roboto</vt:lpstr>
      <vt:lpstr>Times New Roman</vt:lpstr>
      <vt:lpstr>Theme1</vt:lpstr>
      <vt:lpstr>BD PAVADINIMAS</vt:lpstr>
      <vt:lpstr>Problema</vt:lpstr>
      <vt:lpstr>Temos aktualumas </vt:lpstr>
      <vt:lpstr>Darbo tikslas</vt:lpstr>
      <vt:lpstr>Darbo objektas</vt:lpstr>
      <vt:lpstr>Darbo uždaviniai</vt:lpstr>
      <vt:lpstr>Literatūros apžvalga ir apibendrinimas (1)</vt:lpstr>
      <vt:lpstr>Literatūros apžvalga ir apibendrinimas (2)</vt:lpstr>
      <vt:lpstr>Empirinio tyrimo instrumentas</vt:lpstr>
      <vt:lpstr>Empirinio tyrimo apibendrinimas</vt:lpstr>
      <vt:lpstr>Išvados</vt:lpstr>
      <vt:lpstr>Rekomendacijos</vt:lpstr>
      <vt:lpstr>BD PAVADINIMAS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Inga Bertašienė</cp:lastModifiedBy>
  <cp:revision>110</cp:revision>
  <dcterms:created xsi:type="dcterms:W3CDTF">2022-11-07T18:51:17Z</dcterms:created>
  <dcterms:modified xsi:type="dcterms:W3CDTF">2023-04-24T11:22:54Z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0x010100182A57556D310646BB3B3B4CF0F4D9BE</vt:lpwstr>
  </property>
</Properties>
</file>