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16"/>
  </p:notesMasterIdLst>
  <p:handoutMasterIdLst>
    <p:handoutMasterId r:id="rId17"/>
  </p:handoutMasterIdLst>
  <p:sldIdLst>
    <p:sldId id="1413" r:id="rId5"/>
    <p:sldId id="1460" r:id="rId6"/>
    <p:sldId id="1458" r:id="rId7"/>
    <p:sldId id="1459" r:id="rId8"/>
    <p:sldId id="1433" r:id="rId9"/>
    <p:sldId id="1463" r:id="rId10"/>
    <p:sldId id="1436" r:id="rId11"/>
    <p:sldId id="1437" r:id="rId12"/>
    <p:sldId id="1441" r:id="rId13"/>
    <p:sldId id="1464" r:id="rId14"/>
    <p:sldId id="14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D626610-471E-061E-F277-717A7F50AF8D}" name="Nelė Šimoliūnė" initials="NŠ" userId="S::Nele.Simoliune@tetas.lt::48f27a70-d3f5-467d-ab78-652df393bd19" providerId="AD"/>
  <p188:author id="{44539A6B-76C3-7A92-7E60-4D7D812BBCF8}" name="Ieva Kuode" initials="IK" userId="S::ieva.kuode@epsog.lt::c0c40868-15e2-4e78-ad42-542e84b0706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5659"/>
    <a:srgbClr val="87CDF0"/>
    <a:srgbClr val="2E3642"/>
    <a:srgbClr val="005BAA"/>
    <a:srgbClr val="00B260"/>
    <a:srgbClr val="00C2F3"/>
    <a:srgbClr val="2B398B"/>
    <a:srgbClr val="6BC17F"/>
    <a:srgbClr val="EF4056"/>
    <a:srgbClr val="00B2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70"/>
    <p:restoredTop sz="94780"/>
  </p:normalViewPr>
  <p:slideViewPr>
    <p:cSldViewPr snapToGrid="0">
      <p:cViewPr varScale="1">
        <p:scale>
          <a:sx n="60" d="100"/>
          <a:sy n="60" d="100"/>
        </p:scale>
        <p:origin x="10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5" d="100"/>
          <a:sy n="125" d="100"/>
        </p:scale>
        <p:origin x="3552" y="1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2E3642"/>
                </a:solidFill>
                <a:latin typeface="Roboto" pitchFamily="2" charset="0"/>
                <a:ea typeface="Roboto" pitchFamily="2" charset="0"/>
                <a:cs typeface="+mn-cs"/>
              </a:defRPr>
            </a:pPr>
            <a:r>
              <a:rPr lang="en-GB" sz="1400" b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Spalvotas</a:t>
            </a:r>
            <a:r>
              <a:rPr lang="en-GB" sz="1400" b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stulpelinis</a:t>
            </a:r>
            <a:r>
              <a:rPr lang="en-GB" sz="1400" b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grafikas</a:t>
            </a:r>
            <a:endParaRPr lang="en-GB" sz="1400" b="0" dirty="0">
              <a:solidFill>
                <a:srgbClr val="2E3642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2E3642"/>
              </a:solidFill>
              <a:latin typeface="Roboto" pitchFamily="2" charset="0"/>
              <a:ea typeface="Roboto" pitchFamily="2" charset="0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>
                <a:alpha val="85000"/>
              </a:schemeClr>
            </a:solidFill>
            <a:ln w="9525" cap="flat" cmpd="sng" algn="ctr">
              <a:noFill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3.1</c:v>
                </c:pt>
                <c:pt idx="1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69-4B44-BEC4-883AEB888B7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4.2</c:v>
                </c:pt>
                <c:pt idx="1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69-4B44-BEC4-883AEB888B7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2.9</c:v>
                </c:pt>
                <c:pt idx="1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69-4B44-BEC4-883AEB888B7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4.5999999999999996</c:v>
                </c:pt>
                <c:pt idx="1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E69-4B44-BEC4-883AEB888B7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Sheet1!$F$2:$F$3</c:f>
              <c:numCache>
                <c:formatCode>General</c:formatCode>
                <c:ptCount val="2"/>
                <c:pt idx="0">
                  <c:v>1.2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E69-4B44-BEC4-883AEB888B7D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Series 6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Sheet1!$G$2:$G$3</c:f>
              <c:numCache>
                <c:formatCode>General</c:formatCode>
                <c:ptCount val="2"/>
                <c:pt idx="0">
                  <c:v>0.9</c:v>
                </c:pt>
                <c:pt idx="1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E69-4B44-BEC4-883AEB888B7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458092800"/>
        <c:axId val="1483292288"/>
      </c:barChart>
      <c:catAx>
        <c:axId val="1458092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pPr>
            <a:endParaRPr lang="en-US"/>
          </a:p>
        </c:txPr>
        <c:crossAx val="1483292288"/>
        <c:crosses val="autoZero"/>
        <c:auto val="1"/>
        <c:lblAlgn val="ctr"/>
        <c:lblOffset val="100"/>
        <c:noMultiLvlLbl val="0"/>
      </c:catAx>
      <c:valAx>
        <c:axId val="148329228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58092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2E3642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0">
                <a:latin typeface="Roboto" pitchFamily="2" charset="0"/>
                <a:ea typeface="Roboto" pitchFamily="2" charset="0"/>
              </a:rPr>
              <a:t>Mėlynos spalvos pyrago</a:t>
            </a:r>
            <a:r>
              <a:rPr lang="en-GB" sz="1400" b="0" baseline="0">
                <a:latin typeface="Roboto" pitchFamily="2" charset="0"/>
                <a:ea typeface="Roboto" pitchFamily="2" charset="0"/>
              </a:rPr>
              <a:t> grafikas</a:t>
            </a:r>
            <a:endParaRPr lang="en-GB" sz="1400" b="0">
              <a:latin typeface="Roboto" pitchFamily="2" charset="0"/>
              <a:ea typeface="Roboto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878505706449616"/>
          <c:y val="0.13089638665946576"/>
          <c:w val="0.60872224188268598"/>
          <c:h val="0.73763848369152263"/>
        </c:manualLayout>
      </c:layout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0"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Roboto" pitchFamily="2" charset="0"/>
              <a:ea typeface="Roboto" pitchFamily="2" charset="0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0">
                <a:latin typeface="Roboto" pitchFamily="2" charset="0"/>
                <a:ea typeface="Roboto" pitchFamily="2" charset="0"/>
              </a:rPr>
              <a:t>Žalios spalvos pyrago</a:t>
            </a:r>
            <a:r>
              <a:rPr lang="en-GB" sz="1400" b="0" baseline="0">
                <a:latin typeface="Roboto" pitchFamily="2" charset="0"/>
                <a:ea typeface="Roboto" pitchFamily="2" charset="0"/>
              </a:rPr>
              <a:t> grafikas</a:t>
            </a:r>
            <a:endParaRPr lang="en-GB" sz="1400" b="0">
              <a:latin typeface="Roboto" pitchFamily="2" charset="0"/>
              <a:ea typeface="Roboto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Roboto" pitchFamily="2" charset="0"/>
              <a:ea typeface="Roboto" pitchFamily="2" charset="0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0">
                <a:latin typeface="Roboto" pitchFamily="2" charset="0"/>
                <a:ea typeface="Roboto" pitchFamily="2" charset="0"/>
              </a:rPr>
              <a:t>Turkio spalvos pyrago</a:t>
            </a:r>
            <a:r>
              <a:rPr lang="en-GB" sz="1400" b="0" baseline="0">
                <a:latin typeface="Roboto" pitchFamily="2" charset="0"/>
                <a:ea typeface="Roboto" pitchFamily="2" charset="0"/>
              </a:rPr>
              <a:t> grafikas</a:t>
            </a:r>
            <a:endParaRPr lang="en-GB" sz="1400" b="0">
              <a:latin typeface="Roboto" pitchFamily="2" charset="0"/>
              <a:ea typeface="Roboto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Roboto" pitchFamily="2" charset="0"/>
              <a:ea typeface="Roboto" pitchFamily="2" charset="0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baseline="0">
                <a:solidFill>
                  <a:srgbClr val="2E3642"/>
                </a:solidFill>
                <a:latin typeface="Roboto" pitchFamily="2" charset="0"/>
                <a:ea typeface="Roboto" pitchFamily="2" charset="0"/>
                <a:cs typeface="+mn-cs"/>
              </a:defRPr>
            </a:pPr>
            <a:r>
              <a:rPr lang="en-GB" dirty="0" err="1">
                <a:solidFill>
                  <a:srgbClr val="2E36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Vienspalvis</a:t>
            </a:r>
            <a:r>
              <a:rPr lang="en-GB" dirty="0">
                <a:solidFill>
                  <a:srgbClr val="2E36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2E36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stulpelinis</a:t>
            </a:r>
            <a:r>
              <a:rPr lang="en-GB" dirty="0">
                <a:solidFill>
                  <a:srgbClr val="2E36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2E36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grafikas</a:t>
            </a:r>
            <a:endParaRPr lang="en-GB" dirty="0">
              <a:solidFill>
                <a:srgbClr val="2E36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baseline="0">
              <a:solidFill>
                <a:srgbClr val="2E3642"/>
              </a:solidFill>
              <a:latin typeface="Roboto" pitchFamily="2" charset="0"/>
              <a:ea typeface="Roboto" pitchFamily="2" charset="0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1.4</c:v>
                </c:pt>
                <c:pt idx="1">
                  <c:v>1.1000000000000001</c:v>
                </c:pt>
                <c:pt idx="2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69-4B44-BEC4-883AEB888B7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tx2">
                <a:lumMod val="60000"/>
                <a:lumOff val="4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2.7</c:v>
                </c:pt>
                <c:pt idx="2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69-4B44-BEC4-883AEB888B7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87CDF0">
                <a:alpha val="84706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4.2</c:v>
                </c:pt>
                <c:pt idx="1">
                  <c:v>4.7</c:v>
                </c:pt>
                <c:pt idx="2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69-4B44-BEC4-883AEB888B7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458092800"/>
        <c:axId val="1483292288"/>
      </c:barChart>
      <c:catAx>
        <c:axId val="1458092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pPr>
            <a:endParaRPr lang="en-US"/>
          </a:p>
        </c:txPr>
        <c:crossAx val="1483292288"/>
        <c:crosses val="autoZero"/>
        <c:auto val="1"/>
        <c:lblAlgn val="ctr"/>
        <c:lblOffset val="100"/>
        <c:noMultiLvlLbl val="0"/>
      </c:catAx>
      <c:valAx>
        <c:axId val="148329228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58092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2E3642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u="none" strike="noStrike" kern="1200" baseline="0">
                <a:solidFill>
                  <a:srgbClr val="2E36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sz="1400" b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Žalios</a:t>
            </a:r>
            <a:r>
              <a:rPr lang="en-GB" sz="1400" b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spalvos</a:t>
            </a:r>
            <a:r>
              <a:rPr lang="en-GB" sz="1400" b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skritulinis</a:t>
            </a:r>
            <a:r>
              <a:rPr lang="en-GB" sz="1400" b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baseline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baseline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grafikas</a:t>
            </a:r>
            <a:endParaRPr lang="en-GB" sz="1400" b="0" dirty="0">
              <a:solidFill>
                <a:srgbClr val="2E3642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2200" b="1" i="0" u="none" strike="noStrike" kern="1200" baseline="0">
              <a:solidFill>
                <a:srgbClr val="2E364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tint val="58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140-0A4C-BC7D-1239CDA6C969}"/>
              </c:ext>
            </c:extLst>
          </c:dPt>
          <c:dPt>
            <c:idx val="1"/>
            <c:bubble3D val="0"/>
            <c:spPr>
              <a:solidFill>
                <a:schemeClr val="accent2">
                  <a:tint val="86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140-0A4C-BC7D-1239CDA6C969}"/>
              </c:ext>
            </c:extLst>
          </c:dPt>
          <c:dPt>
            <c:idx val="2"/>
            <c:bubble3D val="0"/>
            <c:spPr>
              <a:solidFill>
                <a:schemeClr val="accent2">
                  <a:shade val="86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140-0A4C-BC7D-1239CDA6C969}"/>
              </c:ext>
            </c:extLst>
          </c:dPt>
          <c:dPt>
            <c:idx val="3"/>
            <c:bubble3D val="0"/>
            <c:spPr>
              <a:solidFill>
                <a:schemeClr val="accent2">
                  <a:shade val="58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140-0A4C-BC7D-1239CDA6C9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</c:v>
                </c:pt>
                <c:pt idx="1">
                  <c:v>5</c:v>
                </c:pt>
                <c:pt idx="2">
                  <c:v>4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8D-C041-B049-CF7C4EA853B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rgbClr val="2E36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sz="1400" b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Mėlynos</a:t>
            </a:r>
            <a:r>
              <a:rPr lang="en-GB" sz="1400" b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spalvos</a:t>
            </a:r>
            <a:r>
              <a:rPr lang="en-GB" sz="1400" b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skritulinis</a:t>
            </a:r>
            <a:r>
              <a:rPr lang="en-GB" sz="1400" b="0" baseline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baseline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grafikas</a:t>
            </a:r>
            <a:endParaRPr lang="en-GB" sz="1400" b="0" dirty="0">
              <a:solidFill>
                <a:srgbClr val="2E3642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rgbClr val="2E364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tint val="58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140-0A4C-BC7D-1239CDA6C969}"/>
              </c:ext>
            </c:extLst>
          </c:dPt>
          <c:dPt>
            <c:idx val="1"/>
            <c:bubble3D val="0"/>
            <c:spPr>
              <a:solidFill>
                <a:schemeClr val="accent1">
                  <a:tint val="86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140-0A4C-BC7D-1239CDA6C969}"/>
              </c:ext>
            </c:extLst>
          </c:dPt>
          <c:dPt>
            <c:idx val="2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140-0A4C-BC7D-1239CDA6C969}"/>
              </c:ext>
            </c:extLst>
          </c:dPt>
          <c:dPt>
            <c:idx val="3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140-0A4C-BC7D-1239CDA6C9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4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8D-C041-B049-CF7C4EA853B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200" b="1" i="0" u="none" strike="noStrike" kern="1200" baseline="0">
                <a:solidFill>
                  <a:srgbClr val="2E36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sz="1400" b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Tamsiai</a:t>
            </a:r>
            <a:r>
              <a:rPr lang="en-GB" sz="1400" b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mėlynos</a:t>
            </a:r>
            <a:r>
              <a:rPr lang="en-GB" sz="1400" b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spalvos</a:t>
            </a:r>
            <a:r>
              <a:rPr lang="en-GB" sz="1400" b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skritulinis</a:t>
            </a:r>
            <a:r>
              <a:rPr lang="en-GB" sz="1400" b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baseline="0" dirty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</a:t>
            </a:r>
            <a:r>
              <a:rPr lang="en-GB" sz="1400" b="0" baseline="0" dirty="0" err="1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grafikas</a:t>
            </a:r>
            <a:endParaRPr lang="en-GB" sz="1400" b="0" dirty="0">
              <a:solidFill>
                <a:srgbClr val="2E3642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2200" b="1" i="0" u="none" strike="noStrike" kern="1200" baseline="0">
              <a:solidFill>
                <a:srgbClr val="2E364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5">
                  <a:tint val="58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140-0A4C-BC7D-1239CDA6C969}"/>
              </c:ext>
            </c:extLst>
          </c:dPt>
          <c:dPt>
            <c:idx val="1"/>
            <c:bubble3D val="0"/>
            <c:spPr>
              <a:solidFill>
                <a:schemeClr val="accent5">
                  <a:tint val="86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140-0A4C-BC7D-1239CDA6C969}"/>
              </c:ext>
            </c:extLst>
          </c:dPt>
          <c:dPt>
            <c:idx val="2"/>
            <c:bubble3D val="0"/>
            <c:spPr>
              <a:solidFill>
                <a:schemeClr val="accent5">
                  <a:shade val="86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140-0A4C-BC7D-1239CDA6C969}"/>
              </c:ext>
            </c:extLst>
          </c:dPt>
          <c:dPt>
            <c:idx val="3"/>
            <c:bubble3D val="0"/>
            <c:spPr>
              <a:solidFill>
                <a:schemeClr val="accent5">
                  <a:shade val="58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140-0A4C-BC7D-1239CDA6C9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</c:v>
                </c:pt>
                <c:pt idx="1">
                  <c:v>3</c:v>
                </c:pt>
                <c:pt idx="2">
                  <c:v>2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8D-C041-B049-CF7C4EA853B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0">
                <a:latin typeface="Roboto" pitchFamily="2" charset="0"/>
                <a:ea typeface="Roboto" pitchFamily="2" charset="0"/>
              </a:rPr>
              <a:t>Mėlynos spalvos pyrago</a:t>
            </a:r>
            <a:r>
              <a:rPr lang="en-GB" sz="1400" b="0" baseline="0">
                <a:latin typeface="Roboto" pitchFamily="2" charset="0"/>
                <a:ea typeface="Roboto" pitchFamily="2" charset="0"/>
              </a:rPr>
              <a:t> grafikas</a:t>
            </a:r>
            <a:endParaRPr lang="en-GB" sz="1400" b="0">
              <a:latin typeface="Roboto" pitchFamily="2" charset="0"/>
              <a:ea typeface="Roboto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7878505706449616"/>
          <c:y val="0.13089638665946576"/>
          <c:w val="0.60872224188268598"/>
          <c:h val="0.73763848369152263"/>
        </c:manualLayout>
      </c:layout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 w="25400"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Roboto" pitchFamily="2" charset="0"/>
              <a:ea typeface="Roboto" pitchFamily="2" charset="0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0">
                <a:latin typeface="Roboto" pitchFamily="2" charset="0"/>
                <a:ea typeface="Roboto" pitchFamily="2" charset="0"/>
              </a:rPr>
              <a:t>Žalios spalvos pyrago</a:t>
            </a:r>
            <a:r>
              <a:rPr lang="en-GB" sz="1400" b="0" baseline="0">
                <a:latin typeface="Roboto" pitchFamily="2" charset="0"/>
                <a:ea typeface="Roboto" pitchFamily="2" charset="0"/>
              </a:rPr>
              <a:t> grafikas</a:t>
            </a:r>
            <a:endParaRPr lang="en-GB" sz="1400" b="0">
              <a:latin typeface="Roboto" pitchFamily="2" charset="0"/>
              <a:ea typeface="Roboto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Roboto" pitchFamily="2" charset="0"/>
              <a:ea typeface="Roboto" pitchFamily="2" charset="0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b="0">
                <a:latin typeface="Roboto" pitchFamily="2" charset="0"/>
                <a:ea typeface="Roboto" pitchFamily="2" charset="0"/>
              </a:rPr>
              <a:t>Turkio spalvos pyrago</a:t>
            </a:r>
            <a:r>
              <a:rPr lang="en-GB" sz="1400" b="0" baseline="0">
                <a:latin typeface="Roboto" pitchFamily="2" charset="0"/>
                <a:ea typeface="Roboto" pitchFamily="2" charset="0"/>
              </a:rPr>
              <a:t> grafikas</a:t>
            </a:r>
            <a:endParaRPr lang="en-GB" sz="1400" b="0">
              <a:latin typeface="Roboto" pitchFamily="2" charset="0"/>
              <a:ea typeface="Roboto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Roboto" pitchFamily="2" charset="0"/>
              <a:ea typeface="Roboto" pitchFamily="2" charset="0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cap="all" spc="0" baseline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pPr>
            <a:r>
              <a:rPr lang="en-GB" sz="1400" cap="none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Spalvotas stulpelinis grafikas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cap="all" spc="0" baseline="0">
              <a:solidFill>
                <a:srgbClr val="2E3642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5</c:v>
                </c:pt>
                <c:pt idx="2">
                  <c:v>2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578-C348-BDB9-34D0A10F471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 cap="rnd" cmpd="sng" algn="ctr">
              <a:solidFill>
                <a:schemeClr val="accent2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/>
                    </a:solidFill>
                    <a:latin typeface="Arial" panose="020B0604020202020204" pitchFamily="34" charset="0"/>
                    <a:ea typeface="Roboto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1</c:v>
                </c:pt>
                <c:pt idx="3">
                  <c:v>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578-C348-BDB9-34D0A10F471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19050" cap="rnd" cmpd="sng" algn="ctr">
              <a:solidFill>
                <a:schemeClr val="tx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5BAA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4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578-C348-BDB9-34D0A10F471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96946624"/>
        <c:axId val="1497175600"/>
      </c:lineChart>
      <c:catAx>
        <c:axId val="1496946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pPr>
            <a:endParaRPr lang="en-US"/>
          </a:p>
        </c:txPr>
        <c:crossAx val="1497175600"/>
        <c:crosses val="autoZero"/>
        <c:auto val="1"/>
        <c:lblAlgn val="ctr"/>
        <c:lblOffset val="100"/>
        <c:noMultiLvlLbl val="0"/>
      </c:catAx>
      <c:valAx>
        <c:axId val="1497175600"/>
        <c:scaling>
          <c:orientation val="minMax"/>
        </c:scaling>
        <c:delete val="0"/>
        <c:axPos val="l"/>
        <c:majorGridlines>
          <c:spPr>
            <a:ln>
              <a:solidFill>
                <a:schemeClr val="dk1">
                  <a:lumMod val="15000"/>
                  <a:lumOff val="85000"/>
                </a:schemeClr>
              </a:solidFill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2E364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96946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2E3642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1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2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7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8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cs:styleClr val="auto"/>
    </cs:fontRef>
    <cs:spPr/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915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5B66E5-15AA-4745-8A67-3CE257BEE3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844A45-21B3-834A-A491-E4E4B9DC11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039FDB-18A0-074D-8BA3-A4C3DE896A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D13E5-4CEC-3A4A-8E5D-AFCEE7512EE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7A52F-9D89-7442-A8E9-48D1527B5F6B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C7E07-3C67-C64C-8DA0-0404F6303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26FF29F-8048-A649-860E-034B2313FF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000">
                <a:schemeClr val="accent2"/>
              </a:gs>
              <a:gs pos="46000">
                <a:schemeClr val="accent1"/>
              </a:gs>
              <a:gs pos="100000">
                <a:schemeClr val="accent5"/>
              </a:gs>
              <a:gs pos="87000">
                <a:schemeClr val="tx2"/>
              </a:gs>
            </a:gsLst>
            <a:lin ang="8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287" y="2475446"/>
            <a:ext cx="9448222" cy="151401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4000" b="0" i="0" spc="0" baseline="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EE9A28D9-E2E8-D44C-9BC9-E8953F8D59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6287" y="5458025"/>
            <a:ext cx="4302124" cy="808382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644D9CD-0112-2A47-A2AE-F5FFC3C96E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87" y="627317"/>
            <a:ext cx="3009900" cy="7493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32B25BF1-AB49-6D44-ABB2-141B1D5B42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21917" y="-7144"/>
            <a:ext cx="8270083" cy="688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A9CA09-8607-4244-9594-1916AC9145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878D1EB-061E-AD45-99D0-7E41F7DDD0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287" y="2475446"/>
            <a:ext cx="9448222" cy="151401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4000" b="0" i="0" spc="0" baseline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9">
            <a:extLst>
              <a:ext uri="{FF2B5EF4-FFF2-40B4-BE49-F238E27FC236}">
                <a16:creationId xmlns:a16="http://schemas.microsoft.com/office/drawing/2014/main" id="{84D82F9C-CD71-FD4B-83D9-CE7CE138D1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6287" y="5458025"/>
            <a:ext cx="4302124" cy="808382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7D6F95-2731-C64B-A581-3F7A0A1743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85" y="623397"/>
            <a:ext cx="3009900" cy="7493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6F6EF72C-B48E-9444-984D-FA929EA8ED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36205" y="-7144"/>
            <a:ext cx="8270083" cy="688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331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>
          <p15:clr>
            <a:srgbClr val="FBAE40"/>
          </p15:clr>
        </p15:guide>
        <p15:guide id="7" orient="horz" pos="1440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CF7D7BB-FA30-444C-9372-6296F4BC05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9" t="5521"/>
          <a:stretch/>
        </p:blipFill>
        <p:spPr>
          <a:xfrm>
            <a:off x="0" y="-7144"/>
            <a:ext cx="12188042" cy="686514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DD59B27-53F8-2446-8C3E-ED9BA2C258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287" y="2475446"/>
            <a:ext cx="9448222" cy="151401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4000" b="0" i="0" spc="0" baseline="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9">
            <a:extLst>
              <a:ext uri="{FF2B5EF4-FFF2-40B4-BE49-F238E27FC236}">
                <a16:creationId xmlns:a16="http://schemas.microsoft.com/office/drawing/2014/main" id="{3631067B-0529-8246-8EE9-22DCEA61B6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6287" y="5458025"/>
            <a:ext cx="4302124" cy="808382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0676B1A-9288-6B4D-92A7-3649AAB828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87" y="627317"/>
            <a:ext cx="3009900" cy="7493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65FADAA-2067-0442-A268-310CCC47D6D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21917" y="-7144"/>
            <a:ext cx="8270083" cy="688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212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bg>
      <p:bgPr>
        <a:solidFill>
          <a:schemeClr val="tx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408F83A-984E-A34C-9AA8-38E2664C09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5" r="16704"/>
          <a:stretch/>
        </p:blipFill>
        <p:spPr>
          <a:xfrm>
            <a:off x="1199847" y="0"/>
            <a:ext cx="10992153" cy="686723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FED785-0E4F-6249-B22E-32F4AF5C7C2B}"/>
              </a:ext>
            </a:extLst>
          </p:cNvPr>
          <p:cNvSpPr/>
          <p:nvPr userDrawn="1"/>
        </p:nvSpPr>
        <p:spPr>
          <a:xfrm>
            <a:off x="0" y="0"/>
            <a:ext cx="12192000" cy="6876473"/>
          </a:xfrm>
          <a:prstGeom prst="rect">
            <a:avLst/>
          </a:prstGeom>
          <a:gradFill>
            <a:gsLst>
              <a:gs pos="45000">
                <a:srgbClr val="F9F9F9">
                  <a:alpha val="65859"/>
                </a:srgbClr>
              </a:gs>
              <a:gs pos="62000">
                <a:schemeClr val="tx1">
                  <a:alpha val="0"/>
                </a:schemeClr>
              </a:gs>
              <a:gs pos="30000">
                <a:schemeClr val="tx1">
                  <a:lumMod val="95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287" y="2475446"/>
            <a:ext cx="4971378" cy="151401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4000" b="0" i="0" spc="0" baseline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EE9A28D9-E2E8-D44C-9BC9-E8953F8D59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6287" y="5458025"/>
            <a:ext cx="4302124" cy="808382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25CAA9-0A37-0D4D-9835-BAF1BA1C66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85" y="623397"/>
            <a:ext cx="3009900" cy="7493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7CDD132-200F-864C-A498-CED62269EFE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21917" y="-7144"/>
            <a:ext cx="8270083" cy="688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837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EBDAF98-20B2-474A-9CFC-80AEF11B33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1"/>
          <a:stretch/>
        </p:blipFill>
        <p:spPr>
          <a:xfrm>
            <a:off x="2183329" y="0"/>
            <a:ext cx="10008672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FED785-0E4F-6249-B22E-32F4AF5C7C2B}"/>
              </a:ext>
            </a:extLst>
          </p:cNvPr>
          <p:cNvSpPr/>
          <p:nvPr userDrawn="1"/>
        </p:nvSpPr>
        <p:spPr>
          <a:xfrm>
            <a:off x="-287079" y="0"/>
            <a:ext cx="12475120" cy="6876473"/>
          </a:xfrm>
          <a:prstGeom prst="rect">
            <a:avLst/>
          </a:prstGeom>
          <a:gradFill>
            <a:gsLst>
              <a:gs pos="78000">
                <a:schemeClr val="tx1">
                  <a:alpha val="0"/>
                </a:schemeClr>
              </a:gs>
              <a:gs pos="54000">
                <a:srgbClr val="F9F9F9">
                  <a:alpha val="73836"/>
                </a:srgbClr>
              </a:gs>
              <a:gs pos="39000">
                <a:schemeClr val="tx1">
                  <a:lumMod val="95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287" y="2475446"/>
            <a:ext cx="4971378" cy="151401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algn="l">
              <a:defRPr sz="4000" b="0" i="0" spc="0" baseline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EE9A28D9-E2E8-D44C-9BC9-E8953F8D59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6287" y="5458025"/>
            <a:ext cx="4302124" cy="808382"/>
          </a:xfrm>
        </p:spPr>
        <p:txBody>
          <a:bodyPr lIns="0" tIns="0" rIns="0" bIns="0" anchor="ctr">
            <a:noAutofit/>
          </a:bodyPr>
          <a:lstStyle>
            <a:lvl1pPr marL="0" indent="0">
              <a:buNone/>
              <a:defRPr sz="1200" b="0" i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25CAA9-0A37-0D4D-9835-BAF1BA1C66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85" y="623397"/>
            <a:ext cx="3009900" cy="7493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3C05A009-C4C1-8546-B4F7-A08700DBB4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21917" y="-7144"/>
            <a:ext cx="8270083" cy="688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438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944" y="641075"/>
            <a:ext cx="9297610" cy="610863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000" b="0" i="0" spc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E66F2BC9-2F8A-1543-9AFD-9BAB0E75B3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5420" y="1878735"/>
            <a:ext cx="10715496" cy="433819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i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9E273BB-557F-1942-A295-53B0F9304784}"/>
              </a:ext>
            </a:extLst>
          </p:cNvPr>
          <p:cNvCxnSpPr>
            <a:cxnSpLocks/>
          </p:cNvCxnSpPr>
          <p:nvPr userDrawn="1"/>
        </p:nvCxnSpPr>
        <p:spPr>
          <a:xfrm>
            <a:off x="10179889" y="0"/>
            <a:ext cx="0" cy="1251938"/>
          </a:xfrm>
          <a:prstGeom prst="line">
            <a:avLst/>
          </a:prstGeom>
          <a:ln w="50800" cap="rnd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5D86B211-B93D-9E4D-8ABE-449329A177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224" y="299212"/>
            <a:ext cx="1524795" cy="844083"/>
          </a:xfrm>
          <a:prstGeom prst="rect">
            <a:avLst/>
          </a:prstGeom>
        </p:spPr>
      </p:pic>
      <p:sp>
        <p:nvSpPr>
          <p:cNvPr id="21" name="Slide Number Placeholder 6">
            <a:extLst>
              <a:ext uri="{FF2B5EF4-FFF2-40B4-BE49-F238E27FC236}">
                <a16:creationId xmlns:a16="http://schemas.microsoft.com/office/drawing/2014/main" id="{E9B9425A-BE9F-F345-A89B-E2513A73454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82523" y="6470443"/>
            <a:ext cx="419932" cy="247651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B26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7376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>
          <p15:clr>
            <a:srgbClr val="FBAE40"/>
          </p15:clr>
        </p15:guide>
        <p15:guide id="7" orient="horz" pos="1440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944" y="641075"/>
            <a:ext cx="9502936" cy="610863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000" b="0" i="0" spc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E66F2BC9-2F8A-1543-9AFD-9BAB0E75B3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5420" y="1878735"/>
            <a:ext cx="4151129" cy="433819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0" i="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60CA5FB-B8DE-0D4B-80DA-B9DA59FEC397}"/>
              </a:ext>
            </a:extLst>
          </p:cNvPr>
          <p:cNvCxnSpPr>
            <a:cxnSpLocks/>
          </p:cNvCxnSpPr>
          <p:nvPr userDrawn="1"/>
        </p:nvCxnSpPr>
        <p:spPr>
          <a:xfrm>
            <a:off x="10179889" y="0"/>
            <a:ext cx="0" cy="1251938"/>
          </a:xfrm>
          <a:prstGeom prst="line">
            <a:avLst/>
          </a:prstGeom>
          <a:ln w="50800" cap="rnd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F2C9A5CD-9134-A542-BA5B-3D9BB3D5B4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224" y="299212"/>
            <a:ext cx="1524795" cy="844083"/>
          </a:xfrm>
          <a:prstGeom prst="rect">
            <a:avLst/>
          </a:prstGeom>
        </p:spPr>
      </p:pic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D55D8FC2-F295-CD4E-B19B-D8BB14A9591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579153" y="6470443"/>
            <a:ext cx="419932" cy="247651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00B26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879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>
          <p15:clr>
            <a:srgbClr val="FBAE40"/>
          </p15:clr>
        </p15:guide>
        <p15:guide id="7" orient="horz" pos="1440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B73A6E9C-223B-0C41-92F0-2944E8698F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36205" y="-7144"/>
            <a:ext cx="8270083" cy="68819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DDF54B-6C58-C942-82EE-ED5E8574766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75" y="545572"/>
            <a:ext cx="2146448" cy="53434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1E0BE44-FD3F-7942-B2D9-D28BF306A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2894968"/>
            <a:ext cx="9398000" cy="610863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ctr">
              <a:defRPr sz="4000" b="0" i="0" spc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98608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>
          <p15:clr>
            <a:srgbClr val="FBAE40"/>
          </p15:clr>
        </p15:guide>
        <p15:guide id="7" orient="horz" pos="1440">
          <p15:clr>
            <a:srgbClr val="FBAE40"/>
          </p15:clr>
        </p15:guide>
        <p15:guide id="9" orient="horz" pos="1224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2099" y="1875320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49" y="434699"/>
            <a:ext cx="10401300" cy="7182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710" r:id="rId2"/>
    <p:sldLayoutId id="2147483718" r:id="rId3"/>
    <p:sldLayoutId id="2147483716" r:id="rId4"/>
    <p:sldLayoutId id="2147483717" r:id="rId5"/>
    <p:sldLayoutId id="2147483699" r:id="rId6"/>
    <p:sldLayoutId id="2147483719" r:id="rId7"/>
    <p:sldLayoutId id="2147483706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 spc="0" baseline="0">
          <a:solidFill>
            <a:srgbClr val="2E3642"/>
          </a:solidFill>
          <a:latin typeface="Arial" panose="020B0604020202020204" pitchFamily="34" charset="0"/>
          <a:ea typeface="Roboto" pitchFamily="2" charset="0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B260"/>
        </a:buClr>
        <a:buFont typeface="Arial" panose="020B0604020202020204" pitchFamily="34" charset="0"/>
        <a:buChar char="•"/>
        <a:defRPr sz="2800" b="0" i="0" kern="1200">
          <a:solidFill>
            <a:srgbClr val="2E3642"/>
          </a:solidFill>
          <a:latin typeface="Arial" panose="020B0604020202020204" pitchFamily="34" charset="0"/>
          <a:ea typeface="Roboto" pitchFamily="2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260"/>
        </a:buClr>
        <a:buFont typeface="Arial" panose="020B0604020202020204" pitchFamily="34" charset="0"/>
        <a:buChar char="•"/>
        <a:defRPr sz="2400" b="0" i="0" kern="1200">
          <a:solidFill>
            <a:srgbClr val="2E3642"/>
          </a:solidFill>
          <a:latin typeface="Arial" panose="020B0604020202020204" pitchFamily="34" charset="0"/>
          <a:ea typeface="Roboto" pitchFamily="2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260"/>
        </a:buClr>
        <a:buFont typeface="Arial" panose="020B0604020202020204" pitchFamily="34" charset="0"/>
        <a:buChar char="•"/>
        <a:defRPr sz="2000" b="0" i="0" kern="1200">
          <a:solidFill>
            <a:srgbClr val="2E3642"/>
          </a:solidFill>
          <a:latin typeface="Arial" panose="020B0604020202020204" pitchFamily="34" charset="0"/>
          <a:ea typeface="Roboto" pitchFamily="2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260"/>
        </a:buClr>
        <a:buFont typeface="Arial" panose="020B0604020202020204" pitchFamily="34" charset="0"/>
        <a:buChar char="•"/>
        <a:defRPr sz="1800" b="0" i="0" kern="1200">
          <a:solidFill>
            <a:srgbClr val="2E3642"/>
          </a:solidFill>
          <a:latin typeface="Arial" panose="020B0604020202020204" pitchFamily="34" charset="0"/>
          <a:ea typeface="Roboto" pitchFamily="2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B260"/>
        </a:buClr>
        <a:buFont typeface="Arial" panose="020B0604020202020204" pitchFamily="34" charset="0"/>
        <a:buChar char="•"/>
        <a:defRPr sz="1800" b="0" i="0" kern="1200">
          <a:solidFill>
            <a:srgbClr val="2E3642"/>
          </a:solidFill>
          <a:latin typeface="Arial" panose="020B0604020202020204" pitchFamily="34" charset="0"/>
          <a:ea typeface="Roboto" pitchFamily="2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9CDCB06-AE9A-8048-8CD1-B115D2BA7B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LT" dirty="0"/>
              <a:t>Prezentacijos pavadinimas </a:t>
            </a:r>
            <a:br>
              <a:rPr lang="en-LT" dirty="0"/>
            </a:br>
            <a:r>
              <a:rPr lang="en-LT" dirty="0"/>
              <a:t>baltos spalvos per dvi eilutes Arial 40 pt.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5A6570-0195-FC46-9112-868B14299AC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LT" dirty="0"/>
              <a:t>Vardenis Pavardenis</a:t>
            </a:r>
          </a:p>
          <a:p>
            <a:r>
              <a:rPr lang="en-LT" dirty="0"/>
              <a:t>Pareigos</a:t>
            </a:r>
          </a:p>
          <a:p>
            <a:r>
              <a:rPr lang="en-US" dirty="0"/>
              <a:t>2023 01</a:t>
            </a:r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707924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B2D9C-7DB3-2040-8323-8C1E61A07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36E1E-C72E-EC41-ADF1-CE1A0FCBB4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26D6FE-F5B9-844D-8531-C3D2CB0E54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681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507AB-1DF4-A847-A13C-C94F12EC3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T" dirty="0"/>
              <a:t>Ačiū už dėmesį</a:t>
            </a:r>
          </a:p>
        </p:txBody>
      </p:sp>
    </p:spTree>
    <p:extLst>
      <p:ext uri="{BB962C8B-B14F-4D97-AF65-F5344CB8AC3E}">
        <p14:creationId xmlns:p14="http://schemas.microsoft.com/office/powerpoint/2010/main" val="2206596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4BD995-565E-E749-9D26-49B688C2AFC5}"/>
              </a:ext>
            </a:extLst>
          </p:cNvPr>
          <p:cNvSpPr/>
          <p:nvPr/>
        </p:nvSpPr>
        <p:spPr>
          <a:xfrm>
            <a:off x="0" y="1669312"/>
            <a:ext cx="12192000" cy="3795823"/>
          </a:xfrm>
          <a:prstGeom prst="rect">
            <a:avLst/>
          </a:prstGeom>
          <a:gradFill>
            <a:gsLst>
              <a:gs pos="83000">
                <a:srgbClr val="F9F9F9">
                  <a:alpha val="64000"/>
                </a:srgbClr>
              </a:gs>
              <a:gs pos="100000">
                <a:schemeClr val="tx1">
                  <a:alpha val="0"/>
                </a:schemeClr>
              </a:gs>
              <a:gs pos="0">
                <a:schemeClr val="accent3">
                  <a:alpha val="45699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CA62708-6412-D348-BEED-BF2529DBB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T"/>
              <a:t>Turinys</a:t>
            </a:r>
            <a:endParaRPr lang="en-LT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17D46D-5674-4D45-B513-44220B48A9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5420" y="1960380"/>
            <a:ext cx="4863510" cy="3586400"/>
          </a:xfrm>
        </p:spPr>
        <p:txBody>
          <a:bodyPr/>
          <a:lstStyle/>
          <a:p>
            <a:pPr marL="342900" indent="-342900">
              <a:buClr>
                <a:schemeClr val="accent2"/>
              </a:buClr>
              <a:buFont typeface="+mj-lt"/>
              <a:buAutoNum type="arabicPeriod"/>
            </a:pPr>
            <a:r>
              <a:rPr lang="en-LT" dirty="0"/>
              <a:t>Turinio pirma eilutė</a:t>
            </a:r>
          </a:p>
          <a:p>
            <a:pPr marL="342900" indent="-342900">
              <a:buClr>
                <a:schemeClr val="accent2"/>
              </a:buClr>
              <a:buFont typeface="+mj-lt"/>
              <a:buAutoNum type="arabicPeriod"/>
            </a:pPr>
            <a:r>
              <a:rPr lang="en-LT" dirty="0"/>
              <a:t>Turinio antra eilutė</a:t>
            </a:r>
          </a:p>
          <a:p>
            <a:pPr marL="342900" indent="-342900">
              <a:buClr>
                <a:schemeClr val="accent2"/>
              </a:buClr>
              <a:buFont typeface="+mj-lt"/>
              <a:buAutoNum type="arabicPeriod"/>
            </a:pPr>
            <a:r>
              <a:rPr lang="en-LT" dirty="0"/>
              <a:t>Turinio trečia eilutė</a:t>
            </a:r>
          </a:p>
          <a:p>
            <a:pPr marL="342900" indent="-342900">
              <a:buClr>
                <a:schemeClr val="accent2"/>
              </a:buClr>
              <a:buFont typeface="+mj-lt"/>
              <a:buAutoNum type="arabicPeriod"/>
            </a:pPr>
            <a:r>
              <a:rPr lang="en-LT" dirty="0"/>
              <a:t>Turinio ketvirta eilutė</a:t>
            </a:r>
          </a:p>
          <a:p>
            <a:pPr marL="342900" indent="-342900">
              <a:buClr>
                <a:schemeClr val="accent2"/>
              </a:buClr>
              <a:buFont typeface="+mj-lt"/>
              <a:buAutoNum type="arabicPeriod"/>
            </a:pPr>
            <a:r>
              <a:rPr lang="en-LT" dirty="0"/>
              <a:t>Turinio penkta eilutė</a:t>
            </a:r>
          </a:p>
          <a:p>
            <a:pPr marL="342900" indent="-342900">
              <a:buFont typeface="+mj-lt"/>
              <a:buAutoNum type="arabicPeriod"/>
            </a:pPr>
            <a:r>
              <a:rPr lang="en-LT" dirty="0"/>
              <a:t>Turinio šešta eilutė</a:t>
            </a:r>
          </a:p>
          <a:p>
            <a:pPr marL="342900" indent="-342900">
              <a:buFont typeface="+mj-lt"/>
              <a:buAutoNum type="arabicPeriod"/>
            </a:pPr>
            <a:r>
              <a:rPr lang="en-LT" dirty="0"/>
              <a:t>Turinio septinta eilutė</a:t>
            </a:r>
          </a:p>
          <a:p>
            <a:pPr marL="342900" indent="-342900">
              <a:buFont typeface="+mj-lt"/>
              <a:buAutoNum type="arabicPeriod"/>
            </a:pPr>
            <a:r>
              <a:rPr lang="en-LT" dirty="0"/>
              <a:t>Turinio aštunta eilutė</a:t>
            </a:r>
          </a:p>
          <a:p>
            <a:pPr marL="342900" indent="-342900">
              <a:buFont typeface="+mj-lt"/>
              <a:buAutoNum type="arabicPeriod"/>
            </a:pPr>
            <a:endParaRPr lang="en-LT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E278500-D34C-474A-B89F-8095A108FF58}"/>
              </a:ext>
            </a:extLst>
          </p:cNvPr>
          <p:cNvSpPr txBox="1">
            <a:spLocks/>
          </p:cNvSpPr>
          <p:nvPr/>
        </p:nvSpPr>
        <p:spPr>
          <a:xfrm>
            <a:off x="4546303" y="1960380"/>
            <a:ext cx="4863510" cy="3586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BC17F"/>
              </a:buClr>
              <a:buFont typeface="Arial" panose="020B0604020202020204" pitchFamily="34" charset="0"/>
              <a:buNone/>
              <a:defRPr sz="1800" b="0" i="0" kern="120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BC17F"/>
              </a:buClr>
              <a:buFont typeface="Arial" panose="020B0604020202020204" pitchFamily="34" charset="0"/>
              <a:buChar char="•"/>
              <a:defRPr sz="4000" b="0" i="0" kern="120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BC17F"/>
              </a:buClr>
              <a:buFont typeface="Arial" panose="020B0604020202020204" pitchFamily="34" charset="0"/>
              <a:buChar char="•"/>
              <a:defRPr sz="4000" b="0" i="0" kern="120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BC17F"/>
              </a:buClr>
              <a:buFont typeface="Arial" panose="020B0604020202020204" pitchFamily="34" charset="0"/>
              <a:buChar char="•"/>
              <a:defRPr sz="4000" b="0" i="0" kern="120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BC17F"/>
              </a:buClr>
              <a:buFont typeface="Arial" panose="020B0604020202020204" pitchFamily="34" charset="0"/>
              <a:buChar char="•"/>
              <a:defRPr sz="4000" b="0" i="0" kern="1200">
                <a:solidFill>
                  <a:srgbClr val="2E36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chemeClr val="accent2"/>
              </a:buClr>
              <a:buFont typeface="+mj-lt"/>
              <a:buAutoNum type="arabicPeriod" startAt="9"/>
            </a:pPr>
            <a:r>
              <a:rPr lang="en-LT" dirty="0"/>
              <a:t>Turinio devinta eilutė</a:t>
            </a:r>
          </a:p>
          <a:p>
            <a:pPr marL="342900" indent="-342900">
              <a:buClr>
                <a:schemeClr val="accent2"/>
              </a:buClr>
              <a:buFont typeface="+mj-lt"/>
              <a:buAutoNum type="arabicPeriod" startAt="9"/>
            </a:pPr>
            <a:r>
              <a:rPr lang="en-LT" dirty="0"/>
              <a:t>Turinio dešimta eilutė</a:t>
            </a:r>
          </a:p>
          <a:p>
            <a:pPr marL="342900" indent="-342900">
              <a:buClr>
                <a:schemeClr val="accent2"/>
              </a:buClr>
              <a:buFont typeface="+mj-lt"/>
              <a:buAutoNum type="arabicPeriod" startAt="9"/>
            </a:pPr>
            <a:r>
              <a:rPr lang="en-LT" dirty="0"/>
              <a:t>Turinio vienuolikta eilutė</a:t>
            </a:r>
          </a:p>
          <a:p>
            <a:pPr marL="342900" indent="-342900">
              <a:buClr>
                <a:schemeClr val="accent2"/>
              </a:buClr>
              <a:buFont typeface="+mj-lt"/>
              <a:buAutoNum type="arabicPeriod" startAt="9"/>
            </a:pPr>
            <a:r>
              <a:rPr lang="en-LT" dirty="0"/>
              <a:t>Turinio dvylikta eilutė</a:t>
            </a:r>
          </a:p>
          <a:p>
            <a:pPr marL="342900" indent="-342900">
              <a:buClr>
                <a:schemeClr val="accent2"/>
              </a:buClr>
              <a:buFont typeface="+mj-lt"/>
              <a:buAutoNum type="arabicPeriod" startAt="9"/>
            </a:pPr>
            <a:r>
              <a:rPr lang="en-LT" dirty="0"/>
              <a:t>Turinio trylikta eilutė</a:t>
            </a:r>
          </a:p>
          <a:p>
            <a:pPr marL="342900" indent="-342900">
              <a:buFont typeface="+mj-lt"/>
              <a:buAutoNum type="arabicPeriod" startAt="9"/>
            </a:pPr>
            <a:r>
              <a:rPr lang="en-LT" dirty="0"/>
              <a:t>Turinio keturiolikta eilutė</a:t>
            </a:r>
          </a:p>
          <a:p>
            <a:pPr marL="342900" indent="-342900">
              <a:buFont typeface="+mj-lt"/>
              <a:buAutoNum type="arabicPeriod" startAt="9"/>
            </a:pPr>
            <a:r>
              <a:rPr lang="en-LT" dirty="0"/>
              <a:t>Turinio penkiolikta eilutė</a:t>
            </a:r>
          </a:p>
          <a:p>
            <a:endParaRPr lang="en-LT" dirty="0"/>
          </a:p>
        </p:txBody>
      </p:sp>
    </p:spTree>
    <p:extLst>
      <p:ext uri="{BB962C8B-B14F-4D97-AF65-F5344CB8AC3E}">
        <p14:creationId xmlns:p14="http://schemas.microsoft.com/office/powerpoint/2010/main" val="3194827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D8DD7-F9A5-6E49-BE34-0CFCB4EBB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T" dirty="0"/>
              <a:t>Skaidrė su tekstu ir logotipu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66AB97-0ADC-6F4A-BF25-6128C3DED7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LT" dirty="0"/>
              <a:t>Šiame atvarte komponuojamas vienas horizontalus teksto blokas ir logotipas viršutiniame dešiniajame pristatymo atvato kampe. Paryškinti elementai naudojami </a:t>
            </a:r>
            <a:r>
              <a:rPr lang="en-LT" dirty="0">
                <a:solidFill>
                  <a:srgbClr val="00B260"/>
                </a:solidFill>
              </a:rPr>
              <a:t>firminės žalios </a:t>
            </a:r>
            <a:r>
              <a:rPr lang="en-GB" dirty="0">
                <a:solidFill>
                  <a:srgbClr val="00B260"/>
                </a:solidFill>
              </a:rPr>
              <a:t>#</a:t>
            </a:r>
            <a:r>
              <a:rPr lang="en-GB" dirty="0">
                <a:solidFill>
                  <a:srgbClr val="00B260"/>
                </a:solidFill>
                <a:effectLst/>
                <a:latin typeface="Helvetica" pitchFamily="2" charset="0"/>
              </a:rPr>
              <a:t>00b260</a:t>
            </a:r>
            <a:r>
              <a:rPr lang="en-GB" dirty="0">
                <a:solidFill>
                  <a:srgbClr val="00B260"/>
                </a:solidFill>
              </a:rPr>
              <a:t> </a:t>
            </a:r>
            <a:r>
              <a:rPr lang="en-GB" dirty="0" err="1"/>
              <a:t>arba</a:t>
            </a:r>
            <a:r>
              <a:rPr lang="en-GB" dirty="0"/>
              <a:t> </a:t>
            </a:r>
            <a:r>
              <a:rPr lang="en-GB" dirty="0" err="1">
                <a:solidFill>
                  <a:srgbClr val="005BAA"/>
                </a:solidFill>
              </a:rPr>
              <a:t>firminės</a:t>
            </a:r>
            <a:r>
              <a:rPr lang="en-GB" dirty="0">
                <a:solidFill>
                  <a:srgbClr val="005BAA"/>
                </a:solidFill>
              </a:rPr>
              <a:t> </a:t>
            </a:r>
            <a:r>
              <a:rPr lang="en-GB" dirty="0" err="1">
                <a:solidFill>
                  <a:srgbClr val="005BAA"/>
                </a:solidFill>
              </a:rPr>
              <a:t>mėlynos</a:t>
            </a:r>
            <a:r>
              <a:rPr lang="en-GB" dirty="0">
                <a:solidFill>
                  <a:srgbClr val="005BAA"/>
                </a:solidFill>
              </a:rPr>
              <a:t> #</a:t>
            </a:r>
            <a:r>
              <a:rPr lang="en-GB" dirty="0">
                <a:solidFill>
                  <a:srgbClr val="005BAA"/>
                </a:solidFill>
                <a:effectLst/>
                <a:latin typeface="Helvetica" pitchFamily="2" charset="0"/>
              </a:rPr>
              <a:t>005baa </a:t>
            </a:r>
            <a:r>
              <a:rPr lang="en-GB" dirty="0" err="1"/>
              <a:t>arba</a:t>
            </a:r>
            <a:r>
              <a:rPr lang="en-GB" dirty="0"/>
              <a:t> </a:t>
            </a:r>
            <a:r>
              <a:rPr lang="en-GB" dirty="0" err="1">
                <a:solidFill>
                  <a:srgbClr val="00C2F3"/>
                </a:solidFill>
              </a:rPr>
              <a:t>firminės</a:t>
            </a:r>
            <a:r>
              <a:rPr lang="en-GB" dirty="0">
                <a:solidFill>
                  <a:srgbClr val="00C2F3"/>
                </a:solidFill>
              </a:rPr>
              <a:t> </a:t>
            </a:r>
            <a:r>
              <a:rPr lang="en-GB" dirty="0" err="1">
                <a:solidFill>
                  <a:srgbClr val="00C2F3"/>
                </a:solidFill>
              </a:rPr>
              <a:t>žydros</a:t>
            </a:r>
            <a:r>
              <a:rPr lang="en-GB" dirty="0">
                <a:solidFill>
                  <a:srgbClr val="00C2F3"/>
                </a:solidFill>
              </a:rPr>
              <a:t> #</a:t>
            </a:r>
            <a:r>
              <a:rPr lang="en-GB" dirty="0">
                <a:solidFill>
                  <a:srgbClr val="00C2F3"/>
                </a:solidFill>
                <a:effectLst/>
                <a:latin typeface="Azo Sans" panose="02000000000000000000" pitchFamily="2" charset="77"/>
              </a:rPr>
              <a:t>00c2f3</a:t>
            </a:r>
            <a:r>
              <a:rPr lang="en-GB" dirty="0">
                <a:solidFill>
                  <a:srgbClr val="00C2F3"/>
                </a:solidFill>
              </a:rPr>
              <a:t> </a:t>
            </a:r>
            <a:r>
              <a:rPr lang="en-GB" dirty="0" err="1">
                <a:solidFill>
                  <a:srgbClr val="00C2F3"/>
                </a:solidFill>
              </a:rPr>
              <a:t>spalvos</a:t>
            </a:r>
            <a:r>
              <a:rPr lang="en-GB" dirty="0"/>
              <a:t>. </a:t>
            </a:r>
            <a:endParaRPr lang="en-LT" dirty="0"/>
          </a:p>
          <a:p>
            <a:r>
              <a:rPr lang="en-LT" dirty="0"/>
              <a:t>Tekstas rašomas Arial šriftu. Šrifto parametrai: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LT" dirty="0"/>
              <a:t>Dydis 18 pt.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LT" dirty="0"/>
              <a:t>Teksto spalva #</a:t>
            </a:r>
            <a:r>
              <a:rPr lang="en-GB" dirty="0"/>
              <a:t>2e3642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90 proc. </a:t>
            </a:r>
            <a:r>
              <a:rPr lang="en-GB" dirty="0" err="1"/>
              <a:t>teksto</a:t>
            </a:r>
            <a:r>
              <a:rPr lang="en-GB" dirty="0"/>
              <a:t> </a:t>
            </a:r>
            <a:r>
              <a:rPr lang="en-GB" dirty="0" err="1"/>
              <a:t>pastorinimas</a:t>
            </a:r>
            <a:r>
              <a:rPr lang="en-GB" dirty="0"/>
              <a:t> “Normal”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”Bold” </a:t>
            </a:r>
            <a:r>
              <a:rPr lang="en-GB" b="1" dirty="0" err="1"/>
              <a:t>neturėtų</a:t>
            </a:r>
            <a:r>
              <a:rPr lang="en-GB" b="1" dirty="0"/>
              <a:t> </a:t>
            </a:r>
            <a:r>
              <a:rPr lang="en-GB" b="1" dirty="0" err="1"/>
              <a:t>sudaryti</a:t>
            </a:r>
            <a:r>
              <a:rPr lang="en-GB" b="1" dirty="0"/>
              <a:t> </a:t>
            </a:r>
            <a:r>
              <a:rPr lang="en-GB" b="1" dirty="0" err="1"/>
              <a:t>daugiau</a:t>
            </a:r>
            <a:r>
              <a:rPr lang="en-GB" b="1" dirty="0"/>
              <a:t> </a:t>
            </a:r>
            <a:r>
              <a:rPr lang="en-GB" b="1" dirty="0" err="1"/>
              <a:t>nei</a:t>
            </a:r>
            <a:r>
              <a:rPr lang="en-GB" b="1" dirty="0"/>
              <a:t> 10 proc. </a:t>
            </a:r>
            <a:r>
              <a:rPr lang="en-GB" b="1" dirty="0" err="1"/>
              <a:t>viso</a:t>
            </a:r>
            <a:r>
              <a:rPr lang="en-GB" b="1" dirty="0"/>
              <a:t> </a:t>
            </a:r>
            <a:r>
              <a:rPr lang="en-GB" b="1" dirty="0" err="1"/>
              <a:t>skaidrėje</a:t>
            </a:r>
            <a:r>
              <a:rPr lang="en-GB" b="1" dirty="0"/>
              <a:t> </a:t>
            </a:r>
            <a:r>
              <a:rPr lang="en-GB" b="1" dirty="0" err="1"/>
              <a:t>esančio</a:t>
            </a:r>
            <a:r>
              <a:rPr lang="en-GB" b="1" dirty="0"/>
              <a:t> </a:t>
            </a:r>
            <a:r>
              <a:rPr lang="en-GB" b="1" dirty="0" err="1"/>
              <a:t>teksto</a:t>
            </a:r>
            <a:r>
              <a:rPr lang="en-GB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i="1" dirty="0"/>
              <a:t>“Italic” </a:t>
            </a:r>
            <a:r>
              <a:rPr lang="en-GB" dirty="0" err="1"/>
              <a:t>naudojamas</a:t>
            </a:r>
            <a:r>
              <a:rPr lang="en-GB" dirty="0"/>
              <a:t> tik </a:t>
            </a:r>
            <a:r>
              <a:rPr lang="en-GB" dirty="0" err="1"/>
              <a:t>citatoms</a:t>
            </a:r>
            <a:endParaRPr lang="en-GB" dirty="0"/>
          </a:p>
          <a:p>
            <a:endParaRPr lang="en-LT" dirty="0"/>
          </a:p>
          <a:p>
            <a:endParaRPr lang="en-L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EF71F4-76E0-F346-8A50-B67DD11C1DF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344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D8DD7-F9A5-6E49-BE34-0CFCB4EBB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T" dirty="0"/>
              <a:t>Skaidrė su tekstu ir nuotrauka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66AB97-0ADC-6F4A-BF25-6128C3DED7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LT" sz="1800" dirty="0"/>
              <a:t>Šiame atvarte komponuojamas vienas horizontalus teksto blokas ir nuotrauka dešinėje. </a:t>
            </a:r>
            <a:r>
              <a:rPr lang="en-LT" dirty="0"/>
              <a:t>Paryškinti elementai naudojami </a:t>
            </a:r>
            <a:r>
              <a:rPr lang="en-LT" dirty="0">
                <a:solidFill>
                  <a:srgbClr val="00B260"/>
                </a:solidFill>
              </a:rPr>
              <a:t>firminės žalios </a:t>
            </a:r>
            <a:r>
              <a:rPr lang="en-GB" dirty="0">
                <a:solidFill>
                  <a:srgbClr val="00B260"/>
                </a:solidFill>
              </a:rPr>
              <a:t>#</a:t>
            </a:r>
            <a:r>
              <a:rPr lang="en-GB" dirty="0">
                <a:solidFill>
                  <a:srgbClr val="00B260"/>
                </a:solidFill>
                <a:effectLst/>
                <a:latin typeface="Helvetica" pitchFamily="2" charset="0"/>
              </a:rPr>
              <a:t>00b260</a:t>
            </a:r>
            <a:r>
              <a:rPr lang="en-GB" dirty="0">
                <a:solidFill>
                  <a:srgbClr val="00B260"/>
                </a:solidFill>
              </a:rPr>
              <a:t> </a:t>
            </a:r>
            <a:r>
              <a:rPr lang="en-GB" dirty="0" err="1"/>
              <a:t>arba</a:t>
            </a:r>
            <a:r>
              <a:rPr lang="en-GB" dirty="0"/>
              <a:t> </a:t>
            </a:r>
            <a:r>
              <a:rPr lang="en-GB" dirty="0" err="1">
                <a:solidFill>
                  <a:srgbClr val="005BAA"/>
                </a:solidFill>
              </a:rPr>
              <a:t>firminės</a:t>
            </a:r>
            <a:r>
              <a:rPr lang="en-GB" dirty="0">
                <a:solidFill>
                  <a:srgbClr val="005BAA"/>
                </a:solidFill>
              </a:rPr>
              <a:t> </a:t>
            </a:r>
            <a:r>
              <a:rPr lang="en-GB" dirty="0" err="1">
                <a:solidFill>
                  <a:srgbClr val="005BAA"/>
                </a:solidFill>
              </a:rPr>
              <a:t>mėlynos</a:t>
            </a:r>
            <a:r>
              <a:rPr lang="en-GB" dirty="0">
                <a:solidFill>
                  <a:srgbClr val="005BAA"/>
                </a:solidFill>
              </a:rPr>
              <a:t> #</a:t>
            </a:r>
            <a:r>
              <a:rPr lang="en-GB" dirty="0">
                <a:solidFill>
                  <a:srgbClr val="005BAA"/>
                </a:solidFill>
                <a:effectLst/>
                <a:latin typeface="Helvetica" pitchFamily="2" charset="0"/>
              </a:rPr>
              <a:t>005baa </a:t>
            </a:r>
            <a:r>
              <a:rPr lang="en-GB" dirty="0" err="1"/>
              <a:t>arba</a:t>
            </a:r>
            <a:r>
              <a:rPr lang="en-GB" dirty="0"/>
              <a:t> </a:t>
            </a:r>
            <a:r>
              <a:rPr lang="en-GB" dirty="0" err="1">
                <a:solidFill>
                  <a:srgbClr val="00C2F3"/>
                </a:solidFill>
              </a:rPr>
              <a:t>firminės</a:t>
            </a:r>
            <a:r>
              <a:rPr lang="en-GB" dirty="0">
                <a:solidFill>
                  <a:srgbClr val="00C2F3"/>
                </a:solidFill>
              </a:rPr>
              <a:t> </a:t>
            </a:r>
            <a:r>
              <a:rPr lang="en-GB" dirty="0" err="1">
                <a:solidFill>
                  <a:srgbClr val="00C2F3"/>
                </a:solidFill>
              </a:rPr>
              <a:t>žydros</a:t>
            </a:r>
            <a:r>
              <a:rPr lang="en-GB" dirty="0">
                <a:solidFill>
                  <a:srgbClr val="00C2F3"/>
                </a:solidFill>
              </a:rPr>
              <a:t> #</a:t>
            </a:r>
            <a:r>
              <a:rPr lang="en-GB" dirty="0">
                <a:solidFill>
                  <a:srgbClr val="00C2F3"/>
                </a:solidFill>
                <a:effectLst/>
                <a:latin typeface="Azo Sans" panose="02000000000000000000" pitchFamily="2" charset="77"/>
              </a:rPr>
              <a:t>00c2f3</a:t>
            </a:r>
            <a:r>
              <a:rPr lang="en-GB" dirty="0">
                <a:solidFill>
                  <a:srgbClr val="00C2F3"/>
                </a:solidFill>
              </a:rPr>
              <a:t> </a:t>
            </a:r>
            <a:r>
              <a:rPr lang="en-GB" dirty="0" err="1">
                <a:solidFill>
                  <a:srgbClr val="00C2F3"/>
                </a:solidFill>
              </a:rPr>
              <a:t>spalvos</a:t>
            </a:r>
            <a:r>
              <a:rPr lang="en-GB" dirty="0"/>
              <a:t>. </a:t>
            </a:r>
            <a:endParaRPr lang="en-LT" dirty="0"/>
          </a:p>
          <a:p>
            <a:r>
              <a:rPr lang="en-LT" sz="1800" dirty="0"/>
              <a:t>Tekstas rašomas Arial šriftu. Šrifto parametrai: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LT" sz="1800" dirty="0"/>
              <a:t>Dydis 18 pt.</a:t>
            </a:r>
            <a:endParaRPr lang="en-GB" sz="1800" dirty="0"/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LT" sz="1800" dirty="0"/>
              <a:t>Teksto spalva #</a:t>
            </a:r>
            <a:r>
              <a:rPr lang="en-GB" sz="1800" dirty="0"/>
              <a:t>2e3642</a:t>
            </a:r>
          </a:p>
          <a:p>
            <a:pPr marL="342900" indent="-3429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dirty="0" err="1"/>
              <a:t>Bulletpoint</a:t>
            </a:r>
            <a:r>
              <a:rPr lang="en-GB" dirty="0"/>
              <a:t> </a:t>
            </a:r>
            <a:r>
              <a:rPr lang="en-GB" dirty="0" err="1"/>
              <a:t>spalva</a:t>
            </a:r>
            <a:r>
              <a:rPr lang="en-GB" dirty="0"/>
              <a:t> </a:t>
            </a:r>
            <a:r>
              <a:rPr lang="en-GB" dirty="0">
                <a:solidFill>
                  <a:srgbClr val="00B260"/>
                </a:solidFill>
              </a:rPr>
              <a:t>#</a:t>
            </a:r>
            <a:r>
              <a:rPr lang="en-GB" dirty="0">
                <a:solidFill>
                  <a:srgbClr val="00B260"/>
                </a:solidFill>
                <a:effectLst/>
                <a:latin typeface="Helvetica" pitchFamily="2" charset="0"/>
              </a:rPr>
              <a:t>00b260</a:t>
            </a:r>
            <a:r>
              <a:rPr lang="en-GB" dirty="0">
                <a:solidFill>
                  <a:srgbClr val="00B260"/>
                </a:solidFill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EF71F4-76E0-F346-8A50-B67DD11C1DF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A1712D-6DB8-024D-A0BC-5543EFA099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7" r="3579"/>
          <a:stretch/>
        </p:blipFill>
        <p:spPr>
          <a:xfrm>
            <a:off x="5124894" y="1937646"/>
            <a:ext cx="7067106" cy="492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893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B0837FDC-3864-D54E-957F-0DFDC4697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T" dirty="0"/>
              <a:t>Skaidrė su stulpeliniu grafiku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14C51A-4AE5-9A42-BAC6-B1089128B27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F609151F-A2CA-9F47-87CC-4919E0B535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7398688"/>
              </p:ext>
            </p:extLst>
          </p:nvPr>
        </p:nvGraphicFramePr>
        <p:xfrm>
          <a:off x="653143" y="1759431"/>
          <a:ext cx="5654351" cy="3926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5ED7ECE1-0E93-0A4E-B285-D55CF16F24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2140676"/>
              </p:ext>
            </p:extLst>
          </p:nvPr>
        </p:nvGraphicFramePr>
        <p:xfrm>
          <a:off x="6662057" y="1759431"/>
          <a:ext cx="4758612" cy="3926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09643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9166E-21AC-FE4E-8909-8830FD19C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009955-9741-1640-9414-E8676A55FF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L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30162-D4B7-7849-9B16-158946A7D90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637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B0837FDC-3864-D54E-957F-0DFDC4697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T" dirty="0"/>
              <a:t>Skaidrė su skrituliniu grafiku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14C51A-4AE5-9A42-BAC6-B1089128B27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8D16AF9-B717-5B40-A637-5F114C4AA6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8721823"/>
              </p:ext>
            </p:extLst>
          </p:nvPr>
        </p:nvGraphicFramePr>
        <p:xfrm>
          <a:off x="3819586" y="1883522"/>
          <a:ext cx="4521200" cy="3731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81922D9-C1C9-884C-9B01-26CA49BE6F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8389558"/>
              </p:ext>
            </p:extLst>
          </p:nvPr>
        </p:nvGraphicFramePr>
        <p:xfrm>
          <a:off x="52353" y="1883522"/>
          <a:ext cx="4521200" cy="3731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E7CCF19-83D0-DF42-B3B0-B044DBFA3A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4530570"/>
              </p:ext>
            </p:extLst>
          </p:nvPr>
        </p:nvGraphicFramePr>
        <p:xfrm>
          <a:off x="7572826" y="1883522"/>
          <a:ext cx="4521200" cy="3731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54611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B0837FDC-3864-D54E-957F-0DFDC4697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T" dirty="0"/>
              <a:t>Skaidrė su linijiniu grafiku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14C51A-4AE5-9A42-BAC6-B1089128B27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8D16AF9-B717-5B40-A637-5F114C4AA6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881090"/>
              </p:ext>
            </p:extLst>
          </p:nvPr>
        </p:nvGraphicFramePr>
        <p:xfrm>
          <a:off x="3966547" y="1563482"/>
          <a:ext cx="4521200" cy="3731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81922D9-C1C9-884C-9B01-26CA49BE6F14}"/>
              </a:ext>
            </a:extLst>
          </p:cNvPr>
          <p:cNvGraphicFramePr/>
          <p:nvPr/>
        </p:nvGraphicFramePr>
        <p:xfrm>
          <a:off x="150327" y="1563482"/>
          <a:ext cx="4521200" cy="3731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E7CCF19-83D0-DF42-B3B0-B044DBFA3AD0}"/>
              </a:ext>
            </a:extLst>
          </p:cNvPr>
          <p:cNvGraphicFramePr/>
          <p:nvPr/>
        </p:nvGraphicFramePr>
        <p:xfrm>
          <a:off x="7670800" y="1563482"/>
          <a:ext cx="4521200" cy="3731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7028D4C-BD07-B144-9A1D-701C72A767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2303543"/>
              </p:ext>
            </p:extLst>
          </p:nvPr>
        </p:nvGraphicFramePr>
        <p:xfrm>
          <a:off x="1959947" y="1560778"/>
          <a:ext cx="8128000" cy="4560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91409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B0837FDC-3864-D54E-957F-0DFDC4697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T" dirty="0"/>
              <a:t>Skaidrė su lentelė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14C51A-4AE5-9A42-BAC6-B1089128B27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prstGeom prst="rect">
            <a:avLst/>
          </a:prstGeom>
        </p:spPr>
        <p:txBody>
          <a:bodyPr/>
          <a:lstStyle/>
          <a:p>
            <a:fld id="{294A09A9-5501-47C1-A89A-A340965A2BE2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8D16AF9-B717-5B40-A637-5F114C4AA668}"/>
              </a:ext>
            </a:extLst>
          </p:cNvPr>
          <p:cNvGraphicFramePr/>
          <p:nvPr/>
        </p:nvGraphicFramePr>
        <p:xfrm>
          <a:off x="3966547" y="1563482"/>
          <a:ext cx="4521200" cy="3731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81922D9-C1C9-884C-9B01-26CA49BE6F14}"/>
              </a:ext>
            </a:extLst>
          </p:cNvPr>
          <p:cNvGraphicFramePr/>
          <p:nvPr/>
        </p:nvGraphicFramePr>
        <p:xfrm>
          <a:off x="150327" y="1563482"/>
          <a:ext cx="4521200" cy="3731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E7CCF19-83D0-DF42-B3B0-B044DBFA3AD0}"/>
              </a:ext>
            </a:extLst>
          </p:cNvPr>
          <p:cNvGraphicFramePr/>
          <p:nvPr/>
        </p:nvGraphicFramePr>
        <p:xfrm>
          <a:off x="7670800" y="1563482"/>
          <a:ext cx="4521200" cy="3731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Table 4">
            <a:extLst>
              <a:ext uri="{FF2B5EF4-FFF2-40B4-BE49-F238E27FC236}">
                <a16:creationId xmlns:a16="http://schemas.microsoft.com/office/drawing/2014/main" id="{ADDFF7EC-9B8E-6046-B51E-594A9018D8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0786368"/>
              </p:ext>
            </p:extLst>
          </p:nvPr>
        </p:nvGraphicFramePr>
        <p:xfrm>
          <a:off x="2051304" y="2314335"/>
          <a:ext cx="7880096" cy="237191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616007">
                  <a:extLst>
                    <a:ext uri="{9D8B030D-6E8A-4147-A177-3AD203B41FA5}">
                      <a16:colId xmlns:a16="http://schemas.microsoft.com/office/drawing/2014/main" val="2660631934"/>
                    </a:ext>
                  </a:extLst>
                </a:gridCol>
                <a:gridCol w="1503752">
                  <a:extLst>
                    <a:ext uri="{9D8B030D-6E8A-4147-A177-3AD203B41FA5}">
                      <a16:colId xmlns:a16="http://schemas.microsoft.com/office/drawing/2014/main" val="1218920664"/>
                    </a:ext>
                  </a:extLst>
                </a:gridCol>
                <a:gridCol w="1441774">
                  <a:extLst>
                    <a:ext uri="{9D8B030D-6E8A-4147-A177-3AD203B41FA5}">
                      <a16:colId xmlns:a16="http://schemas.microsoft.com/office/drawing/2014/main" val="3909717689"/>
                    </a:ext>
                  </a:extLst>
                </a:gridCol>
                <a:gridCol w="1318563">
                  <a:extLst>
                    <a:ext uri="{9D8B030D-6E8A-4147-A177-3AD203B41FA5}">
                      <a16:colId xmlns:a16="http://schemas.microsoft.com/office/drawing/2014/main" val="724757817"/>
                    </a:ext>
                  </a:extLst>
                </a:gridCol>
              </a:tblGrid>
              <a:tr h="308363"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solidFill>
                          <a:srgbClr val="2E3642"/>
                        </a:solidFill>
                        <a:latin typeface="Arial" panose="020B0604020202020204" pitchFamily="34" charset="0"/>
                        <a:ea typeface="Roboto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Category 1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lt-LT" sz="1400" b="1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Category</a:t>
                      </a:r>
                      <a:r>
                        <a:rPr lang="lt-LT" sz="1400" b="1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2</a:t>
                      </a:r>
                      <a:endParaRPr lang="en-US" sz="1400" b="1" kern="1200" dirty="0">
                        <a:solidFill>
                          <a:srgbClr val="2E3642"/>
                        </a:solidFill>
                        <a:latin typeface="Arial" panose="020B0604020202020204" pitchFamily="34" charset="0"/>
                        <a:ea typeface="Roboto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b="1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Category 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208656"/>
                  </a:ext>
                </a:extLst>
              </a:tr>
              <a:tr h="404909">
                <a:tc>
                  <a:txBody>
                    <a:bodyPr/>
                    <a:lstStyle/>
                    <a:p>
                      <a:pPr marL="0" algn="l" defTabSz="914400" rtl="0" eaLnBrk="1" fontAlgn="base" latinLnBrk="0" hangingPunct="1"/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Lorem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ipsum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sit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dolor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amet</a:t>
                      </a:r>
                      <a:endParaRPr lang="lt-LT" sz="1400" b="0" kern="1200" dirty="0">
                        <a:solidFill>
                          <a:srgbClr val="2E3642"/>
                        </a:solidFill>
                        <a:latin typeface="Arial" panose="020B0604020202020204" pitchFamily="34" charset="0"/>
                        <a:ea typeface="Roboto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12365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32512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12023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4243071"/>
                  </a:ext>
                </a:extLst>
              </a:tr>
              <a:tr h="3825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Feugiat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nulla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facilisis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at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vero</a:t>
                      </a:r>
                      <a:endParaRPr lang="lt-LT" sz="1100" b="0" kern="1200" dirty="0">
                        <a:solidFill>
                          <a:srgbClr val="2E3642"/>
                        </a:solidFill>
                        <a:latin typeface="Arial" panose="020B0604020202020204" pitchFamily="34" charset="0"/>
                        <a:ea typeface="Roboto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856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985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1245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5808797"/>
                  </a:ext>
                </a:extLst>
              </a:tr>
              <a:tr h="4386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Esse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molestie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consequat</a:t>
                      </a:r>
                      <a:endParaRPr lang="lt-LT" sz="1400" b="0" kern="1200" dirty="0">
                        <a:solidFill>
                          <a:srgbClr val="2E3642"/>
                        </a:solidFill>
                        <a:latin typeface="Arial" panose="020B0604020202020204" pitchFamily="34" charset="0"/>
                        <a:ea typeface="Roboto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265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-12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354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47797837"/>
                  </a:ext>
                </a:extLst>
              </a:tr>
              <a:tr h="433136">
                <a:tc>
                  <a:txBody>
                    <a:bodyPr/>
                    <a:lstStyle/>
                    <a:p>
                      <a:pPr marL="0" algn="l" defTabSz="914400" rtl="0" eaLnBrk="1" fontAlgn="base" latinLnBrk="0" hangingPunct="1"/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Sed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diam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nonummy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nibh</a:t>
                      </a:r>
                      <a:endParaRPr lang="lt-LT" sz="1400" b="0" kern="1200" dirty="0">
                        <a:solidFill>
                          <a:srgbClr val="2E3642"/>
                        </a:solidFill>
                        <a:latin typeface="Arial" panose="020B0604020202020204" pitchFamily="34" charset="0"/>
                        <a:ea typeface="Roboto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25%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21%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44%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8806942"/>
                  </a:ext>
                </a:extLst>
              </a:tr>
              <a:tr h="4042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Magna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aliquam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erat</a:t>
                      </a:r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lt-LT" sz="1400" b="0" kern="1200" dirty="0" err="1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volutpat</a:t>
                      </a:r>
                      <a:endParaRPr lang="lt-LT" sz="1400" b="0" kern="1200" dirty="0">
                        <a:solidFill>
                          <a:srgbClr val="2E3642"/>
                        </a:solidFill>
                        <a:latin typeface="Arial" panose="020B0604020202020204" pitchFamily="34" charset="0"/>
                        <a:ea typeface="Roboto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125</a:t>
                      </a: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245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ase" latinLnBrk="0" hangingPunct="1"/>
                      <a:r>
                        <a:rPr lang="lt-LT" sz="1400" b="0" kern="1200" dirty="0">
                          <a:solidFill>
                            <a:srgbClr val="2E3642"/>
                          </a:solidFill>
                          <a:latin typeface="Arial" panose="020B0604020202020204" pitchFamily="34" charset="0"/>
                          <a:ea typeface="Roboto" pitchFamily="2" charset="0"/>
                          <a:cs typeface="Arial" panose="020B0604020202020204" pitchFamily="34" charset="0"/>
                        </a:rPr>
                        <a:t>365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2598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1443226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VIKO">
      <a:dk1>
        <a:srgbClr val="000000"/>
      </a:dk1>
      <a:lt1>
        <a:srgbClr val="FFFFFF"/>
      </a:lt1>
      <a:dk2>
        <a:srgbClr val="E4E4E4"/>
      </a:dk2>
      <a:lt2>
        <a:srgbClr val="005BAA"/>
      </a:lt2>
      <a:accent1>
        <a:srgbClr val="00C1F3"/>
      </a:accent1>
      <a:accent2>
        <a:srgbClr val="00B25F"/>
      </a:accent2>
      <a:accent3>
        <a:srgbClr val="D7F2D7"/>
      </a:accent3>
      <a:accent4>
        <a:srgbClr val="CCD9EA"/>
      </a:accent4>
      <a:accent5>
        <a:srgbClr val="0C3083"/>
      </a:accent5>
      <a:accent6>
        <a:srgbClr val="EF4056"/>
      </a:accent6>
      <a:hlink>
        <a:srgbClr val="7EA3D9"/>
      </a:hlink>
      <a:folHlink>
        <a:srgbClr val="6F7E8B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issPresentation C_Win32_MW_JS_SL_v2.potx" id="{230A82CA-9023-4220-9E5B-0E652CF31B20}" vid="{96196EC2-C392-482E-BF29-9BD12A62668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3E4195D7D66F47B999B2482BB31ADC" ma:contentTypeVersion="16" ma:contentTypeDescription="Create a new document." ma:contentTypeScope="" ma:versionID="5d2edf748471db6148685243559578c4">
  <xsd:schema xmlns:xsd="http://www.w3.org/2001/XMLSchema" xmlns:xs="http://www.w3.org/2001/XMLSchema" xmlns:p="http://schemas.microsoft.com/office/2006/metadata/properties" xmlns:ns2="d4b2a7a9-ac0f-4565-a13d-7a7209bb2f13" xmlns:ns3="8a87508c-754d-4bdb-8420-206a681f3c29" targetNamespace="http://schemas.microsoft.com/office/2006/metadata/properties" ma:root="true" ma:fieldsID="4b89422ef2d3f289b7d3f63b683c9c90" ns2:_="" ns3:_="">
    <xsd:import namespace="d4b2a7a9-ac0f-4565-a13d-7a7209bb2f13"/>
    <xsd:import namespace="8a87508c-754d-4bdb-8420-206a681f3c2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b2a7a9-ac0f-4565-a13d-7a7209bb2f1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78c9578-0b96-4c2d-93a6-eb301b547ad5}" ma:internalName="TaxCatchAll" ma:showField="CatchAllData" ma:web="d4b2a7a9-ac0f-4565-a13d-7a7209bb2f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87508c-754d-4bdb-8420-206a681f3c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fdca688-8fbb-4411-b357-f76f2a7c38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8a87508c-754d-4bdb-8420-206a681f3c29" xsi:nil="true"/>
    <lcf76f155ced4ddcb4097134ff3c332f xmlns="8a87508c-754d-4bdb-8420-206a681f3c29">
      <Terms xmlns="http://schemas.microsoft.com/office/infopath/2007/PartnerControls"/>
    </lcf76f155ced4ddcb4097134ff3c332f>
    <TaxCatchAll xmlns="d4b2a7a9-ac0f-4565-a13d-7a7209bb2f1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46E43C7-ACD2-442A-AD20-DBEDA3D1DA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b2a7a9-ac0f-4565-a13d-7a7209bb2f13"/>
    <ds:schemaRef ds:uri="8a87508c-754d-4bdb-8420-206a681f3c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9EC1AB0-9704-404D-B6D3-819D938AC55B}">
  <ds:schemaRefs>
    <ds:schemaRef ds:uri="http://schemas.openxmlformats.org/package/2006/metadata/core-properties"/>
    <ds:schemaRef ds:uri="8a87508c-754d-4bdb-8420-206a681f3c29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d4b2a7a9-ac0f-4565-a13d-7a7209bb2f13"/>
    <ds:schemaRef ds:uri="http://schemas.microsoft.com/office/infopath/2007/PartnerControl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D20B6E4-879E-4E6C-BDE7-261540CD37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{FF045F66-E351-2942-9E1E-04A6E8AF3A09}tf16401378</Template>
  <TotalTime>3929</TotalTime>
  <Words>319</Words>
  <Application>Microsoft Office PowerPoint</Application>
  <PresentationFormat>Plačiaekranė</PresentationFormat>
  <Paragraphs>82</Paragraphs>
  <Slides>11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6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11</vt:i4>
      </vt:variant>
    </vt:vector>
  </HeadingPairs>
  <TitlesOfParts>
    <vt:vector size="18" baseType="lpstr">
      <vt:lpstr>Arial</vt:lpstr>
      <vt:lpstr>Azo Sans</vt:lpstr>
      <vt:lpstr>Calibri</vt:lpstr>
      <vt:lpstr>Franklin Gothic Book</vt:lpstr>
      <vt:lpstr>Helvetica</vt:lpstr>
      <vt:lpstr>Roboto</vt:lpstr>
      <vt:lpstr>Theme1</vt:lpstr>
      <vt:lpstr>Prezentacijos pavadinimas  baltos spalvos per dvi eilutes Arial 40 pt.</vt:lpstr>
      <vt:lpstr>Turinys</vt:lpstr>
      <vt:lpstr>Skaidrė su tekstu ir logotipu</vt:lpstr>
      <vt:lpstr>Skaidrė su tekstu ir nuotrauka</vt:lpstr>
      <vt:lpstr>Skaidrė su stulpeliniu grafiku</vt:lpstr>
      <vt:lpstr>„PowerPoint“ pateiktis</vt:lpstr>
      <vt:lpstr>Skaidrė su skrituliniu grafiku</vt:lpstr>
      <vt:lpstr>Skaidrė su linijiniu grafiku</vt:lpstr>
      <vt:lpstr>Skaidrė su lentelė</vt:lpstr>
      <vt:lpstr>„PowerPoint“ pateiktis</vt:lpstr>
      <vt:lpstr>Ačiū už dėmesį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Annual Review</dc:title>
  <dc:creator>Nelė Šimoliūnė</dc:creator>
  <cp:lastModifiedBy>Vaiva Juškienė</cp:lastModifiedBy>
  <cp:revision>106</cp:revision>
  <dcterms:created xsi:type="dcterms:W3CDTF">2022-11-07T18:51:17Z</dcterms:created>
  <dcterms:modified xsi:type="dcterms:W3CDTF">2023-02-23T18:13:36Z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0x010100FC3E4195D7D66F47B999B2482BB31ADC</vt:lpwstr>
  </property>
</Properties>
</file>