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1413" r:id="rId5"/>
    <p:sldId id="1458" r:id="rId6"/>
    <p:sldId id="1465" r:id="rId7"/>
    <p:sldId id="1463" r:id="rId8"/>
    <p:sldId id="1467" r:id="rId9"/>
    <p:sldId id="1468" r:id="rId10"/>
    <p:sldId id="1469" r:id="rId11"/>
    <p:sldId id="1476" r:id="rId12"/>
    <p:sldId id="1471" r:id="rId13"/>
    <p:sldId id="1472" r:id="rId14"/>
    <p:sldId id="1473" r:id="rId15"/>
    <p:sldId id="1474" r:id="rId16"/>
    <p:sldId id="14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780"/>
  </p:normalViewPr>
  <p:slideViewPr>
    <p:cSldViewPr snapToGrid="0">
      <p:cViewPr varScale="1">
        <p:scale>
          <a:sx n="124" d="100"/>
          <a:sy n="124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02B4AA6-02AF-4590-A108-264C52B5D80B}"/>
              </a:ext>
            </a:extLst>
          </p:cNvPr>
          <p:cNvSpPr txBox="1">
            <a:spLocks/>
          </p:cNvSpPr>
          <p:nvPr/>
        </p:nvSpPr>
        <p:spPr>
          <a:xfrm>
            <a:off x="536287" y="3333708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80D786F-E5C0-4122-A9D1-F16DF6835C65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66E8A80-AA97-4F52-8E6B-294B3CF1E8D2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2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apibendrinimas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algn="just"/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Gautų empirinio tyrimo duomenų analizės apibendrinimas (pateikiami svarbiausi tyrimo metu gauti rezultatai).</a:t>
            </a:r>
          </a:p>
        </p:txBody>
      </p:sp>
    </p:spTree>
    <p:extLst>
      <p:ext uri="{BB962C8B-B14F-4D97-AF65-F5344CB8AC3E}">
        <p14:creationId xmlns:p14="http://schemas.microsoft.com/office/powerpoint/2010/main" val="40800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 atitinka darbo uždavinius (kiek buvo uždavinių, tiek turi būti ir išvadų).</a:t>
            </a:r>
          </a:p>
        </p:txBody>
      </p:sp>
    </p:spTree>
    <p:extLst>
      <p:ext uri="{BB962C8B-B14F-4D97-AF65-F5344CB8AC3E}">
        <p14:creationId xmlns:p14="http://schemas.microsoft.com/office/powerpoint/2010/main" val="45940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Tikslios, konkrečios, praktikams naudingos rekomendacijos, kylančios iš Jūsų darbo.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kam skiriamos rekomendacijos.</a:t>
            </a:r>
          </a:p>
        </p:txBody>
      </p:sp>
    </p:spTree>
    <p:extLst>
      <p:ext uri="{BB962C8B-B14F-4D97-AF65-F5344CB8AC3E}">
        <p14:creationId xmlns:p14="http://schemas.microsoft.com/office/powerpoint/2010/main" val="361610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 PAVADINIMAS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Vilnius</a:t>
            </a:r>
            <a:endParaRPr lang="en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02B4AA6-02AF-4590-A108-264C52B5D80B}"/>
              </a:ext>
            </a:extLst>
          </p:cNvPr>
          <p:cNvSpPr txBox="1">
            <a:spLocks/>
          </p:cNvSpPr>
          <p:nvPr/>
        </p:nvSpPr>
        <p:spPr>
          <a:xfrm>
            <a:off x="536287" y="3333708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autorius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80D786F-E5C0-4122-A9D1-F16DF6835C65}"/>
              </a:ext>
            </a:extLst>
          </p:cNvPr>
          <p:cNvSpPr txBox="1">
            <a:spLocks/>
          </p:cNvSpPr>
          <p:nvPr/>
        </p:nvSpPr>
        <p:spPr>
          <a:xfrm>
            <a:off x="536287" y="1399975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PROGRAMOS PAVADINIMAS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66E8A80-AA97-4F52-8E6B-294B3CF1E8D2}"/>
              </a:ext>
            </a:extLst>
          </p:cNvPr>
          <p:cNvSpPr txBox="1">
            <a:spLocks/>
          </p:cNvSpPr>
          <p:nvPr/>
        </p:nvSpPr>
        <p:spPr>
          <a:xfrm>
            <a:off x="536287" y="4186009"/>
            <a:ext cx="9448222" cy="15140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endParaRPr lang="en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0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koks problemos kontekstas. Kokie kyla klausimai, į kuriuos nėra/trūksta atsakymų.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 tyrimo klausimus/-ą ar problemas/-ą, kurias tyrėte darbe (tyrimo problema gali būti užrašoma kaip klausimas  ar teiginys).</a:t>
            </a:r>
          </a:p>
          <a:p>
            <a:pPr algn="just"/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Temos aktualumas 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944" y="2132253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aaiškinkite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kodėl ši tema yra aktuali jūsų profesiniame lauke šiuo metu.</a:t>
            </a: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8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tikslas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 gali būti tik vienas! Tikslo formuluotė pradedama vienu aktyviuoju veiksmažodžiu.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objektas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EDB03F-12C0-49B8-813D-3C4C5DA82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163" y="1878013"/>
            <a:ext cx="10715625" cy="43386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28944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uždaviniai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(uždaviniai numeruojami)…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86393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(1)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9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442416" cy="6108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Literatūros apžvalga ir apibendrinimas (2)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LT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844870F-9245-4501-9947-AA53723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54" y="6216925"/>
            <a:ext cx="104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Nurodykite</a:t>
            </a:r>
            <a:r>
              <a:rPr lang="en-US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</a:t>
            </a:r>
            <a:r>
              <a:rPr lang="lt-LT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ės, svarbiausios literatūros autorius (su metais). Pavyzdžiui, Žydžiūnaitė (2015).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9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Empirinio tyrimo instrumentas</a:t>
            </a:r>
            <a:endParaRPr lang="en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57F11D-7087-47C1-839A-603DBA1D5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Trumpai pristatykite tyrimo instrumentą/-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kodėl tokį instrumentą pasirinkote.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Įvardinkite, kokia tyrimo imtis ir kokie buvo tiriamųjų atrankos kriterijai.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Paaiškinkite, kaip buvo užtikrinta tyrimo etika.</a:t>
            </a:r>
          </a:p>
        </p:txBody>
      </p:sp>
    </p:spTree>
    <p:extLst>
      <p:ext uri="{BB962C8B-B14F-4D97-AF65-F5344CB8AC3E}">
        <p14:creationId xmlns:p14="http://schemas.microsoft.com/office/powerpoint/2010/main" val="22446538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A57556D310646BB3B3B4CF0F4D9BE" ma:contentTypeVersion="15" ma:contentTypeDescription="Create a new document." ma:contentTypeScope="" ma:versionID="965a0a6fcbcd300684f75b9d3af85bf1">
  <xsd:schema xmlns:xsd="http://www.w3.org/2001/XMLSchema" xmlns:xs="http://www.w3.org/2001/XMLSchema" xmlns:p="http://schemas.microsoft.com/office/2006/metadata/properties" xmlns:ns3="ccc8d3f3-217c-4071-b22c-367af20f6b31" xmlns:ns4="46fddfc6-4109-4c62-aa31-a969bacd6e02" targetNamespace="http://schemas.microsoft.com/office/2006/metadata/properties" ma:root="true" ma:fieldsID="92be198d5f80fe24a6e713b9764d29b8" ns3:_="" ns4:_="">
    <xsd:import namespace="ccc8d3f3-217c-4071-b22c-367af20f6b31"/>
    <xsd:import namespace="46fddfc6-4109-4c62-aa31-a969bacd6e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8d3f3-217c-4071-b22c-367af20f6b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ddfc6-4109-4c62-aa31-a969bacd6e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cc8d3f3-217c-4071-b22c-367af20f6b31" xsi:nil="true"/>
    <_activity xmlns="ccc8d3f3-217c-4071-b22c-367af20f6b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EE8FA1-E8D9-4A39-828F-6F0184C30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8d3f3-217c-4071-b22c-367af20f6b31"/>
    <ds:schemaRef ds:uri="46fddfc6-4109-4c62-aa31-a969bacd6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purl.org/dc/dcmitype/"/>
    <ds:schemaRef ds:uri="46fddfc6-4109-4c62-aa31-a969bacd6e0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cc8d3f3-217c-4071-b22c-367af20f6b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4131</TotalTime>
  <Words>257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Roboto</vt:lpstr>
      <vt:lpstr>Times New Roman</vt:lpstr>
      <vt:lpstr>Theme1</vt:lpstr>
      <vt:lpstr>BD PAVADINIMAS</vt:lpstr>
      <vt:lpstr>Problema</vt:lpstr>
      <vt:lpstr>Temos aktualumas </vt:lpstr>
      <vt:lpstr>Darbo tikslas</vt:lpstr>
      <vt:lpstr>Darbo objektas</vt:lpstr>
      <vt:lpstr>Darbo uždaviniai</vt:lpstr>
      <vt:lpstr>Literatūros apžvalga ir apibendrinimas (1)</vt:lpstr>
      <vt:lpstr>Literatūros apžvalga ir apibendrinimas (2)</vt:lpstr>
      <vt:lpstr>Empirinio tyrimo instrumentas</vt:lpstr>
      <vt:lpstr>Empirinio tyrimo apibendrinimas</vt:lpstr>
      <vt:lpstr>Išvados</vt:lpstr>
      <vt:lpstr>Rekomendacijos</vt:lpstr>
      <vt:lpstr>BD PAVADINIMAS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Inga Bertašienė</cp:lastModifiedBy>
  <cp:revision>114</cp:revision>
  <dcterms:created xsi:type="dcterms:W3CDTF">2022-11-07T18:51:17Z</dcterms:created>
  <dcterms:modified xsi:type="dcterms:W3CDTF">2023-04-24T11:23:05Z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0x010100182A57556D310646BB3B3B4CF0F4D9BE</vt:lpwstr>
  </property>
</Properties>
</file>