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2" r:id="rId5"/>
    <p:sldId id="263" r:id="rId6"/>
    <p:sldId id="261" r:id="rId7"/>
    <p:sldId id="260" r:id="rId8"/>
    <p:sldId id="257" r:id="rId9"/>
    <p:sldId id="264" r:id="rId10"/>
    <p:sldId id="266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F8EA4-AF05-4582-84F7-47BE0F662846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58440-C135-4954-9116-1FEF9D6213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398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9764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5908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610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101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166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558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905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240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601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812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278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441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8440-C135-4954-9116-1FEF9D6213B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492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042607-85F2-47B2-ABC0-03509C5684AF}" type="datetimeFigureOut">
              <a:rPr lang="lt-LT" smtClean="0"/>
              <a:t>2020-01-20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50E163-2EDF-43BF-AED2-56CA221E0832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Pedagoginė patirtis Švedijoje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Rūta Gudynienė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33018"/>
            <a:ext cx="1387872" cy="138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56907"/>
            <a:ext cx="1315864" cy="131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92145"/>
            <a:ext cx="1370794" cy="82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30230"/>
            <a:ext cx="1112691" cy="96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9852"/>
            <a:ext cx="1275606" cy="85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82614"/>
            <a:ext cx="1374800" cy="8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6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27584" y="2351724"/>
            <a:ext cx="7408333" cy="3450696"/>
          </a:xfrm>
        </p:spPr>
        <p:txBody>
          <a:bodyPr/>
          <a:lstStyle/>
          <a:p>
            <a:r>
              <a:rPr lang="lt-LT" b="1" dirty="0" smtClean="0"/>
              <a:t>Knygų kūrimas įvairioms temoms – projektams:</a:t>
            </a:r>
          </a:p>
          <a:p>
            <a:endParaRPr lang="lt-LT" b="1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Idėjos pamokoms:</a:t>
            </a:r>
          </a:p>
        </p:txBody>
      </p:sp>
      <p:pic>
        <p:nvPicPr>
          <p:cNvPr id="4" name="Paveikslėlis 3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984852"/>
            <a:ext cx="2860457" cy="3703031"/>
          </a:xfrm>
          <a:prstGeom prst="rect">
            <a:avLst/>
          </a:prstGeom>
        </p:spPr>
      </p:pic>
      <p:pic>
        <p:nvPicPr>
          <p:cNvPr id="6" name="Paveikslėlis 5" descr="Ekrano nukirtima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75009"/>
            <a:ext cx="3789442" cy="2536999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69696"/>
            <a:ext cx="3896377" cy="26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9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Dailės pamokai:</a:t>
            </a:r>
          </a:p>
          <a:p>
            <a:pPr marL="457200" indent="-457200">
              <a:buAutoNum type="arabicPeriod"/>
            </a:pPr>
            <a:r>
              <a:rPr lang="lt-LT" dirty="0" smtClean="0"/>
              <a:t>Šešėlių piešimas:</a:t>
            </a:r>
          </a:p>
          <a:p>
            <a:pPr marL="457200" indent="-457200">
              <a:buAutoNum type="arabicPeriod"/>
            </a:pPr>
            <a:endParaRPr lang="lt-LT" dirty="0"/>
          </a:p>
          <a:p>
            <a:pPr marL="457200" indent="-457200">
              <a:buAutoNum type="arabicPeriod"/>
            </a:pPr>
            <a:endParaRPr lang="lt-LT" dirty="0" smtClean="0"/>
          </a:p>
          <a:p>
            <a:pPr marL="457200" indent="-457200">
              <a:buAutoNum type="arabicPeriod"/>
            </a:pPr>
            <a:endParaRPr lang="lt-LT" dirty="0"/>
          </a:p>
          <a:p>
            <a:endParaRPr lang="lt-LT" b="1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Idėjos pamokoms:</a:t>
            </a:r>
          </a:p>
        </p:txBody>
      </p:sp>
      <p:pic>
        <p:nvPicPr>
          <p:cNvPr id="4" name="Paveikslėlis 3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52936"/>
            <a:ext cx="3317025" cy="3557201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86535"/>
            <a:ext cx="2158070" cy="2365245"/>
          </a:xfrm>
          <a:prstGeom prst="rect">
            <a:avLst/>
          </a:prstGeom>
        </p:spPr>
      </p:pic>
      <p:pic>
        <p:nvPicPr>
          <p:cNvPr id="6" name="Paveikslėlis 5" descr="Ekrano nukirtima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8" y="3573016"/>
            <a:ext cx="2592288" cy="29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11560" y="1772816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2. Mišri </a:t>
            </a:r>
            <a:r>
              <a:rPr lang="lt-LT" dirty="0"/>
              <a:t>technika: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Idėjos pamokoms:</a:t>
            </a:r>
          </a:p>
        </p:txBody>
      </p:sp>
      <p:pic>
        <p:nvPicPr>
          <p:cNvPr id="4" name="Paveikslėlis 3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2101"/>
            <a:ext cx="5766096" cy="4337273"/>
          </a:xfrm>
          <a:prstGeom prst="rect">
            <a:avLst/>
          </a:prstGeom>
        </p:spPr>
      </p:pic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3"/>
            <a:ext cx="2813872" cy="30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3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780108"/>
          </a:xfrm>
        </p:spPr>
        <p:txBody>
          <a:bodyPr/>
          <a:lstStyle/>
          <a:p>
            <a:r>
              <a:rPr lang="lt-LT" dirty="0" smtClean="0"/>
              <a:t>Ačiū už dėmesį </a:t>
            </a:r>
            <a:r>
              <a:rPr lang="lt-LT" dirty="0" smtClean="0">
                <a:sym typeface="Wingdings" pitchFamily="2" charset="2"/>
              </a:rPr>
              <a:t>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6480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dirty="0" smtClean="0"/>
              <a:t>Mokiniuose turi būti atskleisti:</a:t>
            </a:r>
          </a:p>
          <a:p>
            <a:pPr>
              <a:buFontTx/>
              <a:buChar char="-"/>
            </a:pPr>
            <a:r>
              <a:rPr lang="lt-LT" dirty="0" smtClean="0"/>
              <a:t>kūrybiškumas;</a:t>
            </a:r>
          </a:p>
          <a:p>
            <a:pPr>
              <a:buFontTx/>
              <a:buChar char="-"/>
            </a:pPr>
            <a:r>
              <a:rPr lang="lt-LT" dirty="0" smtClean="0"/>
              <a:t>Smalsumas;</a:t>
            </a:r>
          </a:p>
          <a:p>
            <a:pPr>
              <a:buFontTx/>
              <a:buChar char="-"/>
            </a:pPr>
            <a:r>
              <a:rPr lang="lt-LT" dirty="0" smtClean="0"/>
              <a:t>Pasitikėjimas savimi;</a:t>
            </a:r>
          </a:p>
          <a:p>
            <a:pPr>
              <a:buFontTx/>
              <a:buChar char="-"/>
            </a:pPr>
            <a:r>
              <a:rPr lang="lt-LT" dirty="0" smtClean="0"/>
              <a:t>Kritinis </a:t>
            </a:r>
            <a:r>
              <a:rPr lang="lt-LT" dirty="0"/>
              <a:t>mąstymas;</a:t>
            </a:r>
          </a:p>
          <a:p>
            <a:pPr>
              <a:buFontTx/>
              <a:buChar char="-"/>
            </a:pPr>
            <a:r>
              <a:rPr lang="lt-LT" dirty="0" smtClean="0"/>
              <a:t>Troškimas kurti ir galvoti naujas idėjas;</a:t>
            </a:r>
          </a:p>
          <a:p>
            <a:pPr>
              <a:buFontTx/>
              <a:buChar char="-"/>
            </a:pPr>
            <a:r>
              <a:rPr lang="lt-LT" dirty="0" smtClean="0"/>
              <a:t>Spręsti problemas;</a:t>
            </a:r>
          </a:p>
          <a:p>
            <a:pPr>
              <a:buFontTx/>
              <a:buChar char="-"/>
            </a:pPr>
            <a:r>
              <a:rPr lang="lt-LT" dirty="0" smtClean="0"/>
              <a:t>Gebėti dirbti individualiai ir grupėse.</a:t>
            </a:r>
          </a:p>
          <a:p>
            <a:pPr>
              <a:buFontTx/>
              <a:buChar char="-"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Skatindami skleistis šias savybes, ugdome ir mokinių </a:t>
            </a:r>
            <a:r>
              <a:rPr lang="lt-LT" dirty="0" err="1" smtClean="0"/>
              <a:t>verslumą</a:t>
            </a:r>
            <a:r>
              <a:rPr lang="lt-LT" dirty="0" smtClean="0"/>
              <a:t>, taikydami integruotą ir probleminį mokymą.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Verslumo</a:t>
            </a:r>
            <a:r>
              <a:rPr lang="lt-LT" dirty="0" smtClean="0"/>
              <a:t> skatinimas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8430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99592" y="2852936"/>
            <a:ext cx="7408333" cy="3450696"/>
          </a:xfrm>
        </p:spPr>
        <p:txBody>
          <a:bodyPr/>
          <a:lstStyle/>
          <a:p>
            <a:r>
              <a:rPr lang="lt-LT" dirty="0" smtClean="0"/>
              <a:t>Mokiniai turi daug didesnę motyvaciją kurdami vertę kitiems, nei patys sau.</a:t>
            </a:r>
          </a:p>
          <a:p>
            <a:r>
              <a:rPr lang="lt-LT" dirty="0" smtClean="0"/>
              <a:t>Mokantis reikia užduoti klausimą – kam šiandien gali būti vertinga tai, ką aš darau?</a:t>
            </a:r>
          </a:p>
          <a:p>
            <a:r>
              <a:rPr lang="lt-LT" dirty="0" smtClean="0"/>
              <a:t>Vertės kūrimas pageidaujamas ir mokykloje, ir už mokyklos ribų.</a:t>
            </a:r>
          </a:p>
          <a:p>
            <a:r>
              <a:rPr lang="lt-LT" dirty="0" smtClean="0"/>
              <a:t>Vertės sukūrimas kitiems ilgam laikui sukuria mumyse jausmus ir pasididžiavimą savimi.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Value</a:t>
            </a:r>
            <a:r>
              <a:rPr lang="lt-LT" dirty="0" smtClean="0"/>
              <a:t> </a:t>
            </a:r>
            <a:r>
              <a:rPr lang="lt-LT" dirty="0" err="1" smtClean="0"/>
              <a:t>creating</a:t>
            </a:r>
            <a:r>
              <a:rPr lang="lt-LT" dirty="0" smtClean="0"/>
              <a:t> </a:t>
            </a:r>
            <a:r>
              <a:rPr lang="lt-LT" dirty="0" err="1" smtClean="0"/>
              <a:t>learning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1711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11560" y="2564904"/>
            <a:ext cx="7408333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000" b="1" dirty="0" smtClean="0"/>
              <a:t>PAVYZDŽIAI</a:t>
            </a:r>
          </a:p>
          <a:p>
            <a:pPr marL="0" indent="0">
              <a:buNone/>
            </a:pPr>
            <a:endParaRPr lang="lt-LT" b="1" dirty="0" smtClean="0"/>
          </a:p>
          <a:p>
            <a:r>
              <a:rPr lang="lt-LT" dirty="0" smtClean="0"/>
              <a:t>Didieji ateina paskaityti knygas mažesniems.</a:t>
            </a:r>
          </a:p>
          <a:p>
            <a:r>
              <a:rPr lang="lt-LT" dirty="0" smtClean="0"/>
              <a:t>Mažiukų mokytoja „paprašo“ padėti vaikus išmokyti kurią nors matematikos temą. Didesnieji mokiniai kuria žaidimus ir metodus, kuriais patys moko mažesniuosius.</a:t>
            </a:r>
            <a:r>
              <a:rPr lang="lt-LT" dirty="0"/>
              <a:t> </a:t>
            </a:r>
            <a:endParaRPr lang="lt-LT" dirty="0" smtClean="0"/>
          </a:p>
          <a:p>
            <a:r>
              <a:rPr lang="lt-LT" dirty="0" smtClean="0"/>
              <a:t>Kuriami eilėraščiai perskaitomi </a:t>
            </a:r>
            <a:r>
              <a:rPr lang="lt-LT" dirty="0"/>
              <a:t>senelių </a:t>
            </a:r>
            <a:r>
              <a:rPr lang="lt-LT" dirty="0" smtClean="0"/>
              <a:t>namuose.</a:t>
            </a: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Value</a:t>
            </a:r>
            <a:r>
              <a:rPr lang="lt-LT" dirty="0"/>
              <a:t> </a:t>
            </a:r>
            <a:r>
              <a:rPr lang="lt-LT" dirty="0" err="1"/>
              <a:t>creating</a:t>
            </a:r>
            <a:r>
              <a:rPr lang="lt-LT" dirty="0"/>
              <a:t> </a:t>
            </a:r>
            <a:r>
              <a:rPr lang="lt-LT" dirty="0" err="1"/>
              <a:t>learning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374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882744"/>
          </a:xfrm>
        </p:spPr>
        <p:txBody>
          <a:bodyPr/>
          <a:lstStyle/>
          <a:p>
            <a:r>
              <a:rPr lang="lt-LT" dirty="0" smtClean="0"/>
              <a:t>Projektų pristatymai yra atviri tėvams ir su ta tema susijusiems žmonėms iš įmonių ar pan.</a:t>
            </a:r>
          </a:p>
          <a:p>
            <a:r>
              <a:rPr lang="lt-LT" dirty="0"/>
              <a:t>K</a:t>
            </a:r>
            <a:r>
              <a:rPr lang="lt-LT" dirty="0" smtClean="0"/>
              <a:t>nygų </a:t>
            </a:r>
            <a:r>
              <a:rPr lang="lt-LT" dirty="0"/>
              <a:t>pristatymai knygyne ar bibliotekoje (Pvz. A. Diuma, Montekristas, žurnalistas</a:t>
            </a:r>
            <a:r>
              <a:rPr lang="lt-LT" dirty="0" smtClean="0"/>
              <a:t>).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Value</a:t>
            </a:r>
            <a:r>
              <a:rPr lang="lt-LT" dirty="0"/>
              <a:t> </a:t>
            </a:r>
            <a:r>
              <a:rPr lang="lt-LT" dirty="0" err="1"/>
              <a:t>creating</a:t>
            </a:r>
            <a:r>
              <a:rPr lang="lt-LT" dirty="0"/>
              <a:t> </a:t>
            </a:r>
            <a:r>
              <a:rPr lang="lt-LT" dirty="0" err="1"/>
              <a:t>learning</a:t>
            </a:r>
            <a:endParaRPr lang="lt-LT" dirty="0"/>
          </a:p>
        </p:txBody>
      </p:sp>
      <p:pic>
        <p:nvPicPr>
          <p:cNvPr id="5" name="Paveikslėlis 4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4984"/>
            <a:ext cx="5334274" cy="32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971600" y="2708920"/>
            <a:ext cx="7408333" cy="3312368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/>
              <a:t>Laiškas mokyklos direktoriui „Kaip, ką ir kodėl aš keisčiau mokykloje?“</a:t>
            </a:r>
          </a:p>
          <a:p>
            <a:r>
              <a:rPr lang="lt-LT" dirty="0" smtClean="0"/>
              <a:t>Verslininkas </a:t>
            </a:r>
            <a:r>
              <a:rPr lang="lt-LT" dirty="0"/>
              <a:t>paprašo mokinių sukurti jo įmonei reklaminį klipą ar logotipą.</a:t>
            </a:r>
          </a:p>
          <a:p>
            <a:r>
              <a:rPr lang="lt-LT" dirty="0"/>
              <a:t>Mieste </a:t>
            </a:r>
            <a:r>
              <a:rPr lang="lt-LT" dirty="0" smtClean="0"/>
              <a:t>rengiami vieši </a:t>
            </a:r>
            <a:r>
              <a:rPr lang="lt-LT" dirty="0"/>
              <a:t>pristatymus apie </a:t>
            </a:r>
            <a:r>
              <a:rPr lang="lt-LT" dirty="0" smtClean="0"/>
              <a:t>klimato </a:t>
            </a:r>
            <a:r>
              <a:rPr lang="lt-LT" dirty="0"/>
              <a:t>kaitą, atliekų rūšiavimą, sveiką gyvenseną ar skurdą pasaulyje ir pan</a:t>
            </a:r>
            <a:r>
              <a:rPr lang="lt-LT" dirty="0" smtClean="0"/>
              <a:t>. </a:t>
            </a:r>
            <a:r>
              <a:rPr lang="lt-LT" dirty="0"/>
              <a:t>arba </a:t>
            </a:r>
            <a:r>
              <a:rPr lang="lt-LT" dirty="0" smtClean="0"/>
              <a:t>dalyvaujama </a:t>
            </a:r>
            <a:r>
              <a:rPr lang="lt-LT" dirty="0"/>
              <a:t>debatuose įvairiomis temomis. </a:t>
            </a:r>
          </a:p>
          <a:p>
            <a:r>
              <a:rPr lang="lt-LT" dirty="0" smtClean="0"/>
              <a:t>Pusryčiams </a:t>
            </a:r>
            <a:r>
              <a:rPr lang="lt-LT" dirty="0"/>
              <a:t>į mokyklą </a:t>
            </a:r>
            <a:r>
              <a:rPr lang="lt-LT" dirty="0" smtClean="0"/>
              <a:t>Pakviečiami </a:t>
            </a:r>
            <a:r>
              <a:rPr lang="lt-LT" dirty="0"/>
              <a:t>vietos </a:t>
            </a:r>
            <a:r>
              <a:rPr lang="lt-LT" dirty="0" smtClean="0"/>
              <a:t>verslininkai </a:t>
            </a:r>
            <a:r>
              <a:rPr lang="lt-LT" dirty="0"/>
              <a:t>ir valdžios </a:t>
            </a:r>
            <a:r>
              <a:rPr lang="lt-LT" dirty="0" smtClean="0"/>
              <a:t>atstovai, jiems mokiniai </a:t>
            </a:r>
            <a:r>
              <a:rPr lang="lt-LT" dirty="0"/>
              <a:t>pristato savo </a:t>
            </a:r>
            <a:r>
              <a:rPr lang="lt-LT" dirty="0" smtClean="0"/>
              <a:t>idėjas, </a:t>
            </a:r>
            <a:r>
              <a:rPr lang="lt-LT" dirty="0"/>
              <a:t>kaip patobulinti įvairias miesto infrastruktūros, </a:t>
            </a:r>
            <a:r>
              <a:rPr lang="lt-LT" dirty="0" smtClean="0"/>
              <a:t>įvaizdžio dalis </a:t>
            </a:r>
            <a:r>
              <a:rPr lang="lt-LT" dirty="0"/>
              <a:t>ar </a:t>
            </a:r>
            <a:r>
              <a:rPr lang="lt-LT" dirty="0" smtClean="0"/>
              <a:t>kt. </a:t>
            </a:r>
          </a:p>
          <a:p>
            <a:pPr marL="0" indent="0">
              <a:buNone/>
            </a:pPr>
            <a:r>
              <a:rPr lang="lt-LT" dirty="0" smtClean="0"/>
              <a:t>Taip mokiniai </a:t>
            </a:r>
            <a:r>
              <a:rPr lang="lt-LT" dirty="0"/>
              <a:t>kuria vertę savo miestui</a:t>
            </a:r>
            <a:r>
              <a:rPr lang="lt-LT" dirty="0" smtClean="0"/>
              <a:t>.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Value</a:t>
            </a:r>
            <a:r>
              <a:rPr lang="lt-LT" dirty="0"/>
              <a:t> </a:t>
            </a:r>
            <a:r>
              <a:rPr lang="lt-LT" dirty="0" err="1"/>
              <a:t>creating</a:t>
            </a:r>
            <a:r>
              <a:rPr lang="lt-LT" dirty="0"/>
              <a:t> </a:t>
            </a:r>
            <a:r>
              <a:rPr lang="lt-LT" dirty="0" err="1"/>
              <a:t>learning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988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Šie vertę kuriantys projektai mokinius: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Motyvuoja;</a:t>
            </a:r>
          </a:p>
          <a:p>
            <a:r>
              <a:rPr lang="lt-LT" dirty="0" smtClean="0"/>
              <a:t>Augina įvairiose kompetencijose;</a:t>
            </a:r>
          </a:p>
          <a:p>
            <a:r>
              <a:rPr lang="lt-LT" dirty="0" smtClean="0"/>
              <a:t>Skatina bendradarbiavimą;</a:t>
            </a:r>
          </a:p>
          <a:p>
            <a:r>
              <a:rPr lang="lt-LT" dirty="0" smtClean="0"/>
              <a:t>Skatina įveikti iššūkius;</a:t>
            </a:r>
          </a:p>
          <a:p>
            <a:r>
              <a:rPr lang="lt-LT" dirty="0" smtClean="0"/>
              <a:t>Priverčia būti kūrybišku;</a:t>
            </a:r>
          </a:p>
          <a:p>
            <a:r>
              <a:rPr lang="lt-LT" dirty="0" smtClean="0"/>
              <a:t>Duoda pridėtinės vertės tiek mokiniui, tiek kitai pusei;</a:t>
            </a:r>
          </a:p>
          <a:p>
            <a:r>
              <a:rPr lang="lt-LT" dirty="0" smtClean="0"/>
              <a:t>Leidžia dirbti ir mokytis tikroje, realioje aplinkoje;</a:t>
            </a:r>
          </a:p>
          <a:p>
            <a:r>
              <a:rPr lang="lt-LT" dirty="0" smtClean="0"/>
              <a:t>Sukuria ryšius, kurie bus svarbūs ateityje;</a:t>
            </a:r>
          </a:p>
          <a:p>
            <a:r>
              <a:rPr lang="lt-LT" dirty="0" smtClean="0"/>
              <a:t>Stiprina pasitikėjimą savimi.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601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Ekrano nukirtima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8638504" cy="3672408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Verslumo</a:t>
            </a:r>
            <a:r>
              <a:rPr lang="lt-LT" dirty="0" smtClean="0"/>
              <a:t> ugdymo ekosistema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3929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Garso lygių lentelė:</a:t>
            </a:r>
          </a:p>
          <a:p>
            <a:pPr marL="0" indent="0">
              <a:buNone/>
            </a:pPr>
            <a:r>
              <a:rPr lang="lt-LT" b="1" dirty="0" smtClean="0"/>
              <a:t>4. </a:t>
            </a:r>
            <a:r>
              <a:rPr lang="lt-LT" dirty="0" smtClean="0"/>
              <a:t>Pristatymų garsas – </a:t>
            </a:r>
          </a:p>
          <a:p>
            <a:pPr marL="0" indent="0">
              <a:buNone/>
            </a:pPr>
            <a:r>
              <a:rPr lang="lt-LT" dirty="0" smtClean="0"/>
              <a:t>mane girdi visa klasė;</a:t>
            </a:r>
          </a:p>
          <a:p>
            <a:pPr marL="0" indent="0">
              <a:buNone/>
            </a:pPr>
            <a:r>
              <a:rPr lang="lt-LT" b="1" dirty="0" smtClean="0"/>
              <a:t>3. </a:t>
            </a:r>
            <a:r>
              <a:rPr lang="lt-LT" dirty="0" smtClean="0"/>
              <a:t>Grupinis darbas – </a:t>
            </a:r>
          </a:p>
          <a:p>
            <a:pPr marL="0" indent="0">
              <a:buNone/>
            </a:pPr>
            <a:r>
              <a:rPr lang="lt-LT" dirty="0" smtClean="0"/>
              <a:t>Mane girdi tik mano grupės nariai;</a:t>
            </a:r>
          </a:p>
          <a:p>
            <a:pPr marL="0" indent="0">
              <a:buNone/>
            </a:pPr>
            <a:r>
              <a:rPr lang="lt-LT" b="1" dirty="0" smtClean="0"/>
              <a:t>2. </a:t>
            </a:r>
            <a:r>
              <a:rPr lang="lt-LT" dirty="0" smtClean="0"/>
              <a:t>Šnabždėjimas;</a:t>
            </a:r>
          </a:p>
          <a:p>
            <a:pPr marL="0" indent="0">
              <a:buNone/>
            </a:pPr>
            <a:r>
              <a:rPr lang="lt-LT" b="1" dirty="0" smtClean="0"/>
              <a:t>1. </a:t>
            </a:r>
            <a:r>
              <a:rPr lang="lt-LT" dirty="0" smtClean="0"/>
              <a:t>Tyla.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Idėjos pamokoms:</a:t>
            </a:r>
            <a:endParaRPr lang="lt-LT" dirty="0"/>
          </a:p>
        </p:txBody>
      </p:sp>
      <p:pic>
        <p:nvPicPr>
          <p:cNvPr id="4" name="Paveikslėlis 3" descr="Ekrano nukirti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2564904"/>
            <a:ext cx="3168813" cy="36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1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Miestišk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4902</TotalTime>
  <Words>409</Words>
  <Application>Microsoft Office PowerPoint</Application>
  <PresentationFormat>On-screen Show (4:3)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Candara</vt:lpstr>
      <vt:lpstr>Symbol</vt:lpstr>
      <vt:lpstr>Wingdings</vt:lpstr>
      <vt:lpstr>Bangos forma</vt:lpstr>
      <vt:lpstr>Pedagoginė patirtis Švedijoje</vt:lpstr>
      <vt:lpstr>Verslumo skatinimas</vt:lpstr>
      <vt:lpstr>Value creating learning</vt:lpstr>
      <vt:lpstr>Value creating learning</vt:lpstr>
      <vt:lpstr>Value creating learning</vt:lpstr>
      <vt:lpstr>Value creating learning</vt:lpstr>
      <vt:lpstr>Šie vertę kuriantys projektai mokinius:</vt:lpstr>
      <vt:lpstr>Verslumo ugdymo ekosistema</vt:lpstr>
      <vt:lpstr>Idėjos pamokoms:</vt:lpstr>
      <vt:lpstr>Idėjos pamokoms:</vt:lpstr>
      <vt:lpstr>Idėjos pamokoms:</vt:lpstr>
      <vt:lpstr>Idėjos pamokoms:</vt:lpstr>
      <vt:lpstr>Ačiū už dėmesį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Pedagoginė patirtis Švedijoje</dc:title>
  <dc:creator>Namai</dc:creator>
  <cp:lastModifiedBy>Vaiva Chockevičiūtė</cp:lastModifiedBy>
  <cp:revision>24</cp:revision>
  <dcterms:created xsi:type="dcterms:W3CDTF">2019-10-30T14:19:56Z</dcterms:created>
  <dcterms:modified xsi:type="dcterms:W3CDTF">2020-01-20T11:12:38Z</dcterms:modified>
</cp:coreProperties>
</file>