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4"/>
    <p:sldMasterId id="2147483883" r:id="rId5"/>
    <p:sldMasterId id="2147484389" r:id="rId6"/>
  </p:sldMasterIdLst>
  <p:notesMasterIdLst>
    <p:notesMasterId r:id="rId21"/>
  </p:notesMasterIdLst>
  <p:handoutMasterIdLst>
    <p:handoutMasterId r:id="rId22"/>
  </p:handoutMasterIdLst>
  <p:sldIdLst>
    <p:sldId id="401" r:id="rId7"/>
    <p:sldId id="507" r:id="rId8"/>
    <p:sldId id="555" r:id="rId9"/>
    <p:sldId id="545" r:id="rId10"/>
    <p:sldId id="541" r:id="rId11"/>
    <p:sldId id="560" r:id="rId12"/>
    <p:sldId id="542" r:id="rId13"/>
    <p:sldId id="543" r:id="rId14"/>
    <p:sldId id="546" r:id="rId15"/>
    <p:sldId id="547" r:id="rId16"/>
    <p:sldId id="556" r:id="rId17"/>
    <p:sldId id="557" r:id="rId18"/>
    <p:sldId id="558" r:id="rId19"/>
    <p:sldId id="554" r:id="rId20"/>
  </p:sldIdLst>
  <p:sldSz cx="9144000" cy="6858000" type="screen4x3"/>
  <p:notesSz cx="6797675" cy="9926638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1408D"/>
    <a:srgbClr val="FDE9A1"/>
    <a:srgbClr val="5A0987"/>
    <a:srgbClr val="003399"/>
    <a:srgbClr val="6600CC"/>
    <a:srgbClr val="6600FF"/>
    <a:srgbClr val="E70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205" autoAdjust="0"/>
    <p:restoredTop sz="74865" autoAdjust="0"/>
  </p:normalViewPr>
  <p:slideViewPr>
    <p:cSldViewPr>
      <p:cViewPr varScale="1">
        <p:scale>
          <a:sx n="98" d="100"/>
          <a:sy n="98" d="100"/>
        </p:scale>
        <p:origin x="15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8A89C5CB-1748-49F0-AE7A-7070EEA1BB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4940AAA4-F445-41E2-93AD-0C3ADC78D9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1E3A3AE4-FC20-420C-A67C-E919F630438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EEBAE12D-DDB4-4BD1-9AB2-1FAEA14814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4DDB38-0549-41E6-9619-9CFFFC708645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24CC947C-0F12-46CE-8684-6A694E9603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793342F-AEBA-4E0D-BC8B-DCF88A653F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6E443CB-E160-4801-81C1-707480AD505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AF4F48E4-9490-4BE1-A9C1-0024E84079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/>
              <a:t>Click to edit Master text styles</a:t>
            </a:r>
          </a:p>
          <a:p>
            <a:pPr lvl="1"/>
            <a:r>
              <a:rPr lang="lt-LT" noProof="0"/>
              <a:t>Second level</a:t>
            </a:r>
          </a:p>
          <a:p>
            <a:pPr lvl="2"/>
            <a:r>
              <a:rPr lang="lt-LT" noProof="0"/>
              <a:t>Third level</a:t>
            </a:r>
          </a:p>
          <a:p>
            <a:pPr lvl="3"/>
            <a:r>
              <a:rPr lang="lt-LT" noProof="0"/>
              <a:t>Fourth level</a:t>
            </a:r>
          </a:p>
          <a:p>
            <a:pPr lvl="4"/>
            <a:r>
              <a:rPr lang="lt-LT" noProof="0"/>
              <a:t>Fifth level</a:t>
            </a:r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4095A09E-DD89-46DA-AF1B-343022524B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818FC562-9535-4261-90D3-1FD5599C92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DC6FD9-DFE7-4744-BE95-CFBE9EA294A2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A83AD2C9-1C83-4349-BC6D-E144F2FB54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D61D1531-6306-4E94-8533-A70BFC33A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A73B3AB-45B4-4F31-9752-E057EEFF93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1A7890-C02A-4735-8BA8-72DDF7FF6C31}" type="slidenum">
              <a:rPr lang="lt-LT" altLang="lt-LT" smtClean="0"/>
              <a:pPr/>
              <a:t>1</a:t>
            </a:fld>
            <a:endParaRPr lang="lt-LT" altLang="lt-L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237B61A7-01A1-483F-81A7-2A2214DD4B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9DEEE90C-E48D-47E9-82B7-B59E94FA5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9AA8FFC3-CEC6-4156-8C1F-9B9D4DEE3A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583D7B-49DA-45BB-82B3-9C45C4AC444D}" type="slidenum">
              <a:rPr lang="lt-LT" altLang="lt-LT" smtClean="0"/>
              <a:pPr/>
              <a:t>10</a:t>
            </a:fld>
            <a:endParaRPr lang="lt-LT" altLang="lt-L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6A9D84E5-E8CC-4C09-B80F-8838D15F44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B04CEF5-0AE8-4614-AD7B-F7DB64BE9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3B568163-FBA5-4356-A482-6124224BE9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FBCD2C-B0A3-4251-B816-52104643A420}" type="slidenum">
              <a:rPr lang="lt-LT" altLang="lt-LT" smtClean="0">
                <a:solidFill>
                  <a:srgbClr val="000000"/>
                </a:solidFill>
              </a:rPr>
              <a:pPr/>
              <a:t>11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CEECBB8-19D2-4840-8EC5-C098AF6255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E4C35C28-98C9-4A95-A8A0-E43E87B91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CC174724-5775-49BF-8E61-535F90604F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5AB341-1F31-43B2-A8A1-64E51659E214}" type="slidenum">
              <a:rPr lang="lt-LT" altLang="lt-LT" smtClean="0">
                <a:solidFill>
                  <a:srgbClr val="000000"/>
                </a:solidFill>
              </a:rPr>
              <a:pPr/>
              <a:t>12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9FF763ED-429D-40B1-955B-5CD0A25B99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FCF05C93-E7D4-4DED-9681-A3110000D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9A8E6EBD-8C62-4E07-8F3A-B84F9819A2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1C46F4-AABF-4B39-8909-4CFE79093CF9}" type="slidenum">
              <a:rPr lang="lt-LT" altLang="lt-LT" smtClean="0">
                <a:solidFill>
                  <a:srgbClr val="000000"/>
                </a:solidFill>
              </a:rPr>
              <a:pPr/>
              <a:t>13</a:t>
            </a:fld>
            <a:endParaRPr lang="lt-LT" altLang="lt-LT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AF967367-3B3A-4185-A617-378C307B7E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61BD39ED-FC0A-4388-819F-20452DC5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3C7E3E69-4FF8-4327-BBE7-E713DCACB8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549F24-C8A9-42D1-8AD0-83E31EE3F8FA}" type="slidenum">
              <a:rPr lang="lt-LT" altLang="lt-LT" smtClean="0"/>
              <a:pPr/>
              <a:t>14</a:t>
            </a:fld>
            <a:endParaRPr lang="lt-LT" alt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38D40FEB-A169-45F0-980F-2B2BF3EA57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229E95AE-DF56-4CDB-A602-63D979B77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DE23E39-30BA-4F3F-B2B4-E13F13C4D1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B0C084-99FB-42BC-B720-E94BFDCD592E}" type="slidenum">
              <a:rPr lang="lt-LT" altLang="lt-LT" smtClean="0"/>
              <a:pPr/>
              <a:t>2</a:t>
            </a:fld>
            <a:endParaRPr lang="lt-LT" alt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968657B0-4FA4-48F0-8C7E-D21E886A71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9DE6C37C-06C9-43A3-8482-22BF17E80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99F95BB-2EC6-4067-8E27-36578A4A23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288062-1C00-4596-B7A9-9D2E27380100}" type="slidenum">
              <a:rPr lang="lt-LT" altLang="lt-LT" smtClean="0"/>
              <a:pPr/>
              <a:t>3</a:t>
            </a:fld>
            <a:endParaRPr lang="lt-LT" alt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906C8078-F21A-4C10-B9E6-910FC17AE0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0AB25AA9-2141-4D2A-A857-B7B1D14EB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9B6C6A80-884D-4C69-B212-185780700D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68AADE-E138-4990-BBFB-AF97B4EB35B6}" type="slidenum">
              <a:rPr lang="lt-LT" altLang="lt-LT" smtClean="0"/>
              <a:pPr/>
              <a:t>4</a:t>
            </a:fld>
            <a:endParaRPr lang="lt-LT" alt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744710D-C40E-4EA7-B2E8-6A2E33BC45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1A3410B5-42CF-4EC4-8A60-7EE043EA3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6A798E52-30D2-4261-92BA-0474D2A2F2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D47852-42F1-4521-B7FF-1D257AD70F31}" type="slidenum">
              <a:rPr lang="lt-LT" altLang="lt-LT" smtClean="0"/>
              <a:pPr/>
              <a:t>5</a:t>
            </a:fld>
            <a:endParaRPr lang="lt-LT" alt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744710D-C40E-4EA7-B2E8-6A2E33BC45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1A3410B5-42CF-4EC4-8A60-7EE043EA3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6A798E52-30D2-4261-92BA-0474D2A2F2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D47852-42F1-4521-B7FF-1D257AD70F31}" type="slidenum">
              <a:rPr lang="lt-LT" altLang="lt-LT" smtClean="0"/>
              <a:pPr/>
              <a:t>6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4273882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4B3E058-0019-4962-9B96-D06F056DF0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96BAB65-34B5-4311-BB42-55B0B84E0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E7C7B123-328F-4DA5-AB9B-F16A65AA5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3E5B03-CF6D-4A23-BD2E-10228C78F25C}" type="slidenum">
              <a:rPr lang="lt-LT" altLang="lt-LT" smtClean="0"/>
              <a:pPr/>
              <a:t>7</a:t>
            </a:fld>
            <a:endParaRPr lang="lt-LT" alt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C973953B-2991-4315-AFE9-99C659AEF9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F79D0E0-7E68-4C57-BFE9-832EF8091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25099FE-5A08-484A-9DA5-7D64E9D6F3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741207-C367-432B-ADFE-E8736AF5C11C}" type="slidenum">
              <a:rPr lang="lt-LT" altLang="lt-LT" smtClean="0"/>
              <a:pPr/>
              <a:t>8</a:t>
            </a:fld>
            <a:endParaRPr lang="lt-LT" alt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9337C934-0610-452C-9B40-699D214388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0050350-126B-47F6-B59D-58A9161A9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C8263BFA-A23E-4A71-B3A4-AB1787561F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A924A-9AA1-49D3-91FF-D9C4801108AB}" type="slidenum">
              <a:rPr lang="lt-LT" altLang="lt-LT" smtClean="0"/>
              <a:pPr/>
              <a:t>9</a:t>
            </a:fld>
            <a:endParaRPr lang="lt-LT" alt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16E91-6DCA-41AE-94AA-FA5006CF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C605-6E4D-4683-A114-8F3FE04CC7F9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2C50B-0E6A-4D10-8EBD-E7423B25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63004-48B9-445F-9B72-131075FB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B531-67C1-4774-8ACE-D9246BBD3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10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D0A02-8A8F-4B24-BE03-8B2CC6F1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BACE-F774-4304-AB85-A0FAE66B3195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A1696-28F4-4039-BDB0-2E7F611F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D5BB6-A310-4846-B3BA-91F659C3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FF84-5EEF-4E9D-91C0-395B9ADD9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73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B3E5C-2A43-43D4-9475-5A6E10C51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39F4D-2F72-47E9-B537-5796E9735580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7E241-9DD9-4993-BF4C-F0EA4B06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1B5CA-5ADD-4B03-BE4A-32BF9371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BEC6A-57F7-4A8A-91C2-772A0D257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380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900113" y="620713"/>
            <a:ext cx="5832475" cy="467995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EB42EF-B502-4858-8F19-91DE1DE55B5E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BDAA34-D485-4FFA-8E77-FE59BC945BA5}"/>
              </a:ext>
            </a:extLst>
          </p:cNvPr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42D1D-4B00-4DF3-A7BE-5091A1E42CE6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B6D6-249C-4E36-B84C-D5A40ABB4763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071549509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19A8D-9EF8-4BB7-9BE9-10E50763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09486-2BEA-4596-8E09-051080B4B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D35DF-937C-47F8-A304-2468E8E1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4F18-89AA-4E5F-8031-0499691E9929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26305903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A1D9-F073-4DF4-8026-1C9C5835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F9F41-0464-4060-B4A9-9F742841E0F8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23F2E-0312-4F4D-BB27-7BD6B6BF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D5D28-77BC-4180-9D26-AEEBB5A6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BC0B-6F86-49B7-A3D3-C250D711B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460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1B482-E424-4F01-BA29-875FAC4C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B2074-5940-4F9B-BA44-7D133553345B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64B2C-94FF-48E6-9611-3E8A10E53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8045-AD68-4F81-8099-4A466457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7158-CF07-4DE2-A9CC-B8DDFA909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586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05569-80A8-435B-A619-F605DA48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D85FA-2067-4327-ADF1-F9E8943999B7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6369A-1406-4EA5-A89B-7CE63268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0CD22-6031-4384-B65A-03EFD79CA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EEAF-7285-4284-8F1D-336E05190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13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D059B0-084F-41BB-9E75-A7894D6D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0AC9B-2FA4-4DFE-875E-807068A52BB9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0F94F5-59F5-49E5-9255-806EAA49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A3C43B-E73C-4AA9-A53D-4FE5DBA2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BBBCF-2528-4B17-8ED6-E56A7D273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801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E301711-B13E-42B0-8F97-74907FAB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A2DED-1B45-4A7D-8E07-40F03D698B54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E94979-8227-44AE-B45A-3A0B1180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BB259F-F2C8-4AAB-9B4C-E15285FC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93CE-9E15-4AFA-95D3-80C88E5C2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128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065AA01-3A8E-4C8F-A4DE-BB50330E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48D47-51FA-4ACF-AB99-112CC4CADD5B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D432B1D-AAC9-4F58-A2BA-A525A210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C441E1-4D50-4AA9-988A-6A0DDE86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E511-1E47-40D0-AD21-0685D1C95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23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E9D2D-7CBA-4A6F-9AA7-5620105D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B7740-4413-489F-AA96-44B9A41CA95A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90000-1643-406E-8879-5AF2C5245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36DA7-61F4-41ED-BDEA-07EDEDAA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E1B94-E921-478A-917C-0C756C7C21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185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13436E8-3389-4DD0-9353-56F19FCF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166BF-F1CB-44A2-AF36-9F97E36052AE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6CC8A6-27FA-454B-A3FF-9A4B159A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5A1942A-63A1-4AC5-8013-132CFC9D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986D1-C75C-4DBD-B428-748379FEA3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648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AE06E4-3367-4268-A79B-5A3B19AB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D3BD-A4AF-4743-AD55-F45C664386A6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FA9B49-3073-4BD0-8E40-5C17516F1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EB25F7-AECE-4DF8-99F7-E79BBADA5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C2351-512A-4D45-BB40-9566D2258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275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C0F974-FA36-44D0-B95D-AC5AD594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AC86F-EFF8-460D-BC5F-100582969C8A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EEB18C-11EC-401A-B952-5B3276C1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226F7B-9C47-4755-A58A-F86D6E868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BFF80-4301-45C9-8B3F-93349D0BBA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599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1C7B3-D04F-490E-B3C0-BAC28ECD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12681-5BB0-4211-98DB-59B7BFCF96C3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20EE-C82D-4CAD-B3B2-FEE657FF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57A4B-7441-40E2-BF99-8A9367FEA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DBD7-000D-419B-A964-C53D69233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606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1365E-5AA2-49AC-8E48-40B7945B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0A04B-36BF-4857-9018-9EFF554EE45A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FAAF2-9CFF-4F7A-B328-C6BBAB61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009E2-E6E7-4F04-B5AE-2135D3EC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573D-9786-4AB5-9D73-AC898CC79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120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3B87-0A23-4996-A008-53D7CD91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205BA-3F06-4C43-A8C8-D7E1C3017162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60E96-1661-4B10-8635-83D0564E4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6938-D2B6-41AD-B6E4-BBD86F7A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07ED5-8EAF-443C-A68C-6C09F63A7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459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59BA1-F11C-4DC8-B570-6478B060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D08DC-123B-467E-BFA2-8A90138E8A30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F2E8D-368B-4D62-A6DB-031B0A7A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79161-B621-4B28-ACA0-AE8E75A6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9C1A8-7DF0-456D-89B6-CD9FF8F43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319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5F3AA-D886-4B47-BEC3-2B6DE9882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3934-CA20-4F4F-957E-1D80398A070E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B1A14-BB7F-4889-ACAC-C2F5349C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529CC-1107-4D58-AE6A-25053621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73BD-2190-4332-BF55-50B3CD74F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959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66A7F7-D57B-4830-BAB0-3141D3FE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3867-7C10-4799-A529-5835C644036E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16F02B-C25C-4840-9FE8-6430D123A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55643F-ABD8-4DA4-AB2E-155EEF8B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41D1A-EC70-46E5-A7E8-3BE6BFD0D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614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455314-641F-414C-A486-5774E70E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73DC-C9F2-44BD-B64C-46C1639AC9F6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63CDB4-81A5-40DB-8EC5-773A8937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045D65-3CCD-4EB0-815F-FF83FC588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EC957-34F6-4BE9-914C-08284348B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9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115FE-968C-4B11-AD1C-BD659AE3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B15A1-944B-49AB-BA5F-103FF5A0EE05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3F1AF-8070-4062-92E6-41917123A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17828-256C-48C4-B150-13685473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CE6C-315B-4E4A-945A-0727771E1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6190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3E47B05-5086-419E-8E03-82A47386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EF5F-6433-45BB-85D0-F8C54E986B04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8D8F6B-8D60-4474-AEE3-167321BE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579E91F-4860-4666-9765-A8BAF7A0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D499-D9E5-4097-BB50-C17D82DEE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17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0A62D3-19BD-4F11-819B-268FBE24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F7199-04A2-48A2-B0C8-B1542A0F0ACB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707D85A-164A-43E6-8C64-8827DADB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F1A933-6F1D-4768-9C73-7DCE1EBC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0104-4EFD-4534-813D-901AB17AA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644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EDD02B-3110-4559-9904-B038E6C40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73D6C-18FF-4A4A-9023-A99B786683B0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BC738A-7FC5-4D43-BEEF-C417A950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E9BEE9-93AC-4E28-8F97-5C7C2394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2AC4-7914-4E59-81F7-A6304D8C43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182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F43367-3F5C-4FCF-A8D6-E84795F9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14AB5-618E-4FFC-ABE8-9076D757F6EF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E2889F-6282-4CD5-AC94-71420233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422707-2DE4-4A22-A1EE-14F7B265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45C1-ACE2-49D4-A41F-68E8BBE72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9658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760A8-1085-45E1-BEEE-62921954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5F05-318B-42E3-BAC1-B0276B6FEDCF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6A3E4-95ED-4A17-BFBA-F57A805C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7BB7B-A3F8-44ED-808D-615363A2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07E5-2DFB-40E0-930B-A7B7A2AFE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6214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CFCFC-DD05-4207-BA69-37C124C3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10E6-439F-4A19-9F40-F0CD674F2823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437C-20CE-4DC0-9DC0-43CE07BA5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867CF-2AFC-4EC6-BEFC-919F48758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6DF98-157D-4C7E-8BC5-4253F18F8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6321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900113" y="620713"/>
            <a:ext cx="5832475" cy="467995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1CFFBC2-86EC-427C-AFD9-7751AFDE0B5B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0BD6CC-E77F-4864-A60C-5DE6BF08A02C}"/>
              </a:ext>
            </a:extLst>
          </p:cNvPr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6EDBE1-72D4-4FFB-B4E5-362489592C2D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419F6-51A7-45E8-9E63-81EBDA317F63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848113901"/>
      </p:ext>
    </p:extLst>
  </p:cSld>
  <p:clrMapOvr>
    <a:masterClrMapping/>
  </p:clrMapOvr>
  <p:transition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8B034-C88B-44C4-88F1-62DB9C7C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A83F4-9614-422A-9B02-33901C87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F972F-0AFB-43F7-B05C-59B004D9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B7754-CFAB-4D11-843B-057BFE243671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4409949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5A76B1-58CC-4C07-A17A-AD0088BD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D0F8E-EBCA-407A-9423-67A380735EE6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63791B-3A7C-4E6F-B750-3400BEC80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B1CA96-4089-4D78-99C6-2565A08E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1DABF-E7F1-4D06-A15C-719762745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3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4513D6A-BA70-4526-ABC7-00A5FEB5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4A3F-85FD-48E4-A7D0-682C4C28E804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A51C243-7E9D-41EA-8068-2E8A8AFE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D64B65-D2A6-4927-A098-FFFA6843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3230-771A-450F-B562-DE87684CC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48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D6B952-6099-4E94-8BBD-B9278192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C4A9-6634-424B-B41A-F2BEB067988B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71BD68-6B4A-44F3-A7C4-5429C017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A5F8595-6E8D-44B8-A266-79A344A1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5B19-2D23-4FE8-B67B-3E6E2C4C3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84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E1BFA38-5A47-4162-864C-63C66002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7EDA1-5A65-4A99-9FF1-D9C0D5C9658E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B37EF7F-7B65-4B09-8650-1E7296E55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60D5664-FEF6-4910-9DBD-BEE5FD59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99704-6233-4735-89D1-969EDCBC1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62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7912AD-3A5A-43B2-A9FB-DDC9D5FA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EFCE-A735-4F21-A1D7-79A8159F802A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78782A-D780-4C50-B888-9A6CEC7C1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A1759F-3F28-4FEF-A201-3C8CC417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57866-635B-42E4-8449-88B494E997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27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B5BF28-D016-48CD-9FA6-26DDD615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8556-AF5F-4EAE-8C80-81DB5FDBEF86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9EA106-20A1-4ED7-B092-593D7725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B517E9-9147-471F-A062-EE1381F2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AAA07-1571-442C-99E1-14842C64C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3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CA2B9F3-23A0-45A7-BFFB-00D826889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13F3B0C-5E11-426E-9DDC-B978BC9034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FB1AC-D0DD-4356-8622-5410374DA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B7104E5-F6C0-4AA1-8829-CB6C03507A39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67A76-AC8C-4D85-8D8C-869D8CB4C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52EB4-7DA9-4695-BE62-888E447D8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20E565-3027-43EF-B7B7-31E198E6DB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6" r:id="rId1"/>
    <p:sldLayoutId id="2147484777" r:id="rId2"/>
    <p:sldLayoutId id="2147484778" r:id="rId3"/>
    <p:sldLayoutId id="2147484779" r:id="rId4"/>
    <p:sldLayoutId id="2147484780" r:id="rId5"/>
    <p:sldLayoutId id="2147484781" r:id="rId6"/>
    <p:sldLayoutId id="2147484782" r:id="rId7"/>
    <p:sldLayoutId id="2147484783" r:id="rId8"/>
    <p:sldLayoutId id="2147484784" r:id="rId9"/>
    <p:sldLayoutId id="2147484785" r:id="rId10"/>
    <p:sldLayoutId id="2147484786" r:id="rId11"/>
    <p:sldLayoutId id="2147484809" r:id="rId12"/>
    <p:sldLayoutId id="214748481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20810EF0-26A1-4986-9D0C-C848171B7E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F7990DC-3ECC-4EFD-89E1-8CFFEFEF36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9E13D-BFCD-4332-A5CB-9544A604E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0D3310A-85E4-44CE-A7CB-EBD641918599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3939B-D766-4980-B941-42B471D58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92E9B-F7F3-4446-99B1-9F064A027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8BC77D-4E0E-4B39-9D30-328222C7EC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  <p:sldLayoutId id="2147484788" r:id="rId2"/>
    <p:sldLayoutId id="2147484789" r:id="rId3"/>
    <p:sldLayoutId id="2147484790" r:id="rId4"/>
    <p:sldLayoutId id="2147484791" r:id="rId5"/>
    <p:sldLayoutId id="2147484792" r:id="rId6"/>
    <p:sldLayoutId id="2147484793" r:id="rId7"/>
    <p:sldLayoutId id="2147484794" r:id="rId8"/>
    <p:sldLayoutId id="2147484795" r:id="rId9"/>
    <p:sldLayoutId id="2147484796" r:id="rId10"/>
    <p:sldLayoutId id="2147484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B29B3C45-C4EA-46FD-98F6-6405295904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94A5FDD8-0C1E-40F0-B6F2-99F6CFF663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6DC2B-EF22-4547-80A7-8E4145118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71A9AED3-A15D-497F-BE4E-2D04D6BC4EA8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CE046-BF59-457C-9A6B-6F0987CBC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0E434-A902-4B99-8ACE-5C7EDD54A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248965-2A68-438E-B396-B2EF84AD2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8" r:id="rId1"/>
    <p:sldLayoutId id="2147484799" r:id="rId2"/>
    <p:sldLayoutId id="2147484800" r:id="rId3"/>
    <p:sldLayoutId id="2147484801" r:id="rId4"/>
    <p:sldLayoutId id="2147484802" r:id="rId5"/>
    <p:sldLayoutId id="2147484803" r:id="rId6"/>
    <p:sldLayoutId id="2147484804" r:id="rId7"/>
    <p:sldLayoutId id="2147484805" r:id="rId8"/>
    <p:sldLayoutId id="2147484806" r:id="rId9"/>
    <p:sldLayoutId id="2147484807" r:id="rId10"/>
    <p:sldLayoutId id="2147484808" r:id="rId11"/>
    <p:sldLayoutId id="2147484811" r:id="rId12"/>
    <p:sldLayoutId id="214748481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2">
            <a:extLst>
              <a:ext uri="{FF2B5EF4-FFF2-40B4-BE49-F238E27FC236}">
                <a16:creationId xmlns:a16="http://schemas.microsoft.com/office/drawing/2014/main" id="{0F592181-37D1-43E3-9498-FF88F09E506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0248" name="Group 11">
              <a:extLst>
                <a:ext uri="{FF2B5EF4-FFF2-40B4-BE49-F238E27FC236}">
                  <a16:creationId xmlns:a16="http://schemas.microsoft.com/office/drawing/2014/main" id="{005CD967-406F-4404-9D49-B275B91A06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10253" name="Rectangle 7">
                <a:extLst>
                  <a:ext uri="{FF2B5EF4-FFF2-40B4-BE49-F238E27FC236}">
                    <a16:creationId xmlns:a16="http://schemas.microsoft.com/office/drawing/2014/main" id="{D979FC58-285A-4524-BE8E-D971E30AA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254" name="Picture 1">
                <a:extLst>
                  <a:ext uri="{FF2B5EF4-FFF2-40B4-BE49-F238E27FC236}">
                    <a16:creationId xmlns:a16="http://schemas.microsoft.com/office/drawing/2014/main" id="{67CC577B-B00E-4EDD-BEB1-98406DB26F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9" name="Group 10">
              <a:extLst>
                <a:ext uri="{FF2B5EF4-FFF2-40B4-BE49-F238E27FC236}">
                  <a16:creationId xmlns:a16="http://schemas.microsoft.com/office/drawing/2014/main" id="{0E6881DE-31F4-43B4-85A1-DE44BD1AC1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10250" name="Rectangle 11">
                <a:extLst>
                  <a:ext uri="{FF2B5EF4-FFF2-40B4-BE49-F238E27FC236}">
                    <a16:creationId xmlns:a16="http://schemas.microsoft.com/office/drawing/2014/main" id="{B55BAB8F-51A3-4026-8F4B-88BEB24C13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251" name="Picture 2">
                <a:extLst>
                  <a:ext uri="{FF2B5EF4-FFF2-40B4-BE49-F238E27FC236}">
                    <a16:creationId xmlns:a16="http://schemas.microsoft.com/office/drawing/2014/main" id="{63BD52BA-65E5-499F-8957-BEC5291757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AD6316F6-C0BD-4005-ADFE-5DB7366B67D4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/>
              </a:p>
            </p:txBody>
          </p:sp>
        </p:grpSp>
      </p:grpSp>
      <p:sp>
        <p:nvSpPr>
          <p:cNvPr id="10243" name="TextBox 12">
            <a:extLst>
              <a:ext uri="{FF2B5EF4-FFF2-40B4-BE49-F238E27FC236}">
                <a16:creationId xmlns:a16="http://schemas.microsoft.com/office/drawing/2014/main" id="{58CCA217-612D-441F-9896-77CA53DA8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4373563"/>
            <a:ext cx="2411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lt-LT" sz="1800">
                <a:latin typeface="Arial" panose="020B0604020202020204" pitchFamily="34" charset="0"/>
              </a:rPr>
              <a:t>Darbo vadovas</a:t>
            </a: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10244" name="Title 4">
            <a:extLst>
              <a:ext uri="{FF2B5EF4-FFF2-40B4-BE49-F238E27FC236}">
                <a16:creationId xmlns:a16="http://schemas.microsoft.com/office/drawing/2014/main" id="{49E16900-2F52-42F8-9B28-00B78F0546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altLang="en-US"/>
              <a:t>BD PAVADINIMAS</a:t>
            </a:r>
            <a:endParaRPr lang="en-US" alt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12867C5-EB88-43F6-A823-DDAD84912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246688"/>
            <a:ext cx="6400800" cy="7747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lt-LT" sz="1600" dirty="0"/>
              <a:t>Data</a:t>
            </a:r>
          </a:p>
          <a:p>
            <a:pPr>
              <a:buFont typeface="Arial" charset="0"/>
              <a:buNone/>
              <a:defRPr/>
            </a:pPr>
            <a:r>
              <a:rPr lang="lt-LT" sz="1600" dirty="0"/>
              <a:t>Vilnius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0246" name="TextBox 1">
            <a:extLst>
              <a:ext uri="{FF2B5EF4-FFF2-40B4-BE49-F238E27FC236}">
                <a16:creationId xmlns:a16="http://schemas.microsoft.com/office/drawing/2014/main" id="{A4FA6E1B-011D-427F-B88F-8062C6A12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412875"/>
            <a:ext cx="705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t-LT" altLang="en-US" sz="1800">
                <a:latin typeface="Arial" panose="020B0604020202020204" pitchFamily="34" charset="0"/>
              </a:rPr>
              <a:t>STUDIJŲ PROGRAMOS PAVADINIMAS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247" name="TextBox 2">
            <a:extLst>
              <a:ext uri="{FF2B5EF4-FFF2-40B4-BE49-F238E27FC236}">
                <a16:creationId xmlns:a16="http://schemas.microsoft.com/office/drawing/2014/main" id="{5E921C16-5000-412B-829B-496457B3F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63" y="3636963"/>
            <a:ext cx="7058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t-LT" altLang="en-US" sz="1800">
                <a:latin typeface="Arial" panose="020B0604020202020204" pitchFamily="34" charset="0"/>
              </a:rPr>
              <a:t>Darbo autorius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12">
            <a:extLst>
              <a:ext uri="{FF2B5EF4-FFF2-40B4-BE49-F238E27FC236}">
                <a16:creationId xmlns:a16="http://schemas.microsoft.com/office/drawing/2014/main" id="{2A222B9D-79C1-49F1-87EE-E55E8569052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6630" name="Group 11">
              <a:extLst>
                <a:ext uri="{FF2B5EF4-FFF2-40B4-BE49-F238E27FC236}">
                  <a16:creationId xmlns:a16="http://schemas.microsoft.com/office/drawing/2014/main" id="{33A43CF6-4A16-427F-AB9F-86A4FE8120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26635" name="Rectangle 7">
                <a:extLst>
                  <a:ext uri="{FF2B5EF4-FFF2-40B4-BE49-F238E27FC236}">
                    <a16:creationId xmlns:a16="http://schemas.microsoft.com/office/drawing/2014/main" id="{9BADBF93-D199-4600-9ECA-8DF69B395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6636" name="Picture 1">
                <a:extLst>
                  <a:ext uri="{FF2B5EF4-FFF2-40B4-BE49-F238E27FC236}">
                    <a16:creationId xmlns:a16="http://schemas.microsoft.com/office/drawing/2014/main" id="{6D49E5CD-8E98-419E-B4FE-57DE5AC26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6631" name="Group 10">
              <a:extLst>
                <a:ext uri="{FF2B5EF4-FFF2-40B4-BE49-F238E27FC236}">
                  <a16:creationId xmlns:a16="http://schemas.microsoft.com/office/drawing/2014/main" id="{B936500D-CD4E-4B0D-801A-548A310A02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26632" name="Rectangle 11">
                <a:extLst>
                  <a:ext uri="{FF2B5EF4-FFF2-40B4-BE49-F238E27FC236}">
                    <a16:creationId xmlns:a16="http://schemas.microsoft.com/office/drawing/2014/main" id="{5BFB3F81-AD09-424C-A404-33EB722BE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6633" name="Picture 2">
                <a:extLst>
                  <a:ext uri="{FF2B5EF4-FFF2-40B4-BE49-F238E27FC236}">
                    <a16:creationId xmlns:a16="http://schemas.microsoft.com/office/drawing/2014/main" id="{2B6F1C8B-20A6-41F9-B324-1B92B5F910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ED19792E-A5F2-4773-8B46-67CE27FB3AC6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/>
              </a:p>
            </p:txBody>
          </p:sp>
        </p:grpSp>
      </p:grpSp>
      <p:sp>
        <p:nvSpPr>
          <p:cNvPr id="26627" name="TextBox 12">
            <a:extLst>
              <a:ext uri="{FF2B5EF4-FFF2-40B4-BE49-F238E27FC236}">
                <a16:creationId xmlns:a16="http://schemas.microsoft.com/office/drawing/2014/main" id="{440179CD-87C6-4CC3-8F51-FAA601B1B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26628" name="Title 1">
            <a:extLst>
              <a:ext uri="{FF2B5EF4-FFF2-40B4-BE49-F238E27FC236}">
                <a16:creationId xmlns:a16="http://schemas.microsoft.com/office/drawing/2014/main" id="{802E9134-BA66-4526-B745-B9AE36A14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850" y="157163"/>
            <a:ext cx="8229600" cy="609600"/>
          </a:xfrm>
        </p:spPr>
        <p:txBody>
          <a:bodyPr/>
          <a:lstStyle/>
          <a:p>
            <a:pPr algn="l"/>
            <a:r>
              <a:rPr lang="lt-LT" altLang="en-US" dirty="0">
                <a:solidFill>
                  <a:schemeClr val="bg1"/>
                </a:solidFill>
              </a:rPr>
              <a:t>Empirinio tyrimo instrumentas</a:t>
            </a:r>
          </a:p>
        </p:txBody>
      </p:sp>
      <p:sp>
        <p:nvSpPr>
          <p:cNvPr id="24581" name="Content Placeholder 2">
            <a:extLst>
              <a:ext uri="{FF2B5EF4-FFF2-40B4-BE49-F238E27FC236}">
                <a16:creationId xmlns:a16="http://schemas.microsoft.com/office/drawing/2014/main" id="{420F4B42-2318-4DDB-A054-D89E770C5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38238"/>
            <a:ext cx="8229600" cy="4171950"/>
          </a:xfrm>
        </p:spPr>
        <p:txBody>
          <a:bodyPr/>
          <a:lstStyle/>
          <a:p>
            <a:pPr>
              <a:defRPr/>
            </a:pPr>
            <a:r>
              <a:rPr lang="lt-LT" altLang="en-US" sz="2800" dirty="0">
                <a:solidFill>
                  <a:schemeClr val="bg1">
                    <a:lumMod val="50000"/>
                  </a:schemeClr>
                </a:solidFill>
              </a:rPr>
              <a:t>Trumpai pristatykite tyrimo instrumentą/-</a:t>
            </a:r>
            <a:r>
              <a:rPr lang="lt-LT" altLang="en-US" sz="2800" dirty="0" err="1">
                <a:solidFill>
                  <a:schemeClr val="bg1">
                    <a:lumMod val="50000"/>
                  </a:schemeClr>
                </a:solidFill>
              </a:rPr>
              <a:t>us</a:t>
            </a:r>
            <a:r>
              <a:rPr lang="lt-LT" altLang="en-US" sz="2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en-US" altLang="en-US" sz="2800" dirty="0" err="1">
                <a:solidFill>
                  <a:schemeClr val="bg1">
                    <a:lumMod val="50000"/>
                  </a:schemeClr>
                </a:solidFill>
              </a:rPr>
              <a:t>Paai</a:t>
            </a:r>
            <a:r>
              <a:rPr lang="lt-LT" altLang="en-US" sz="2800" dirty="0">
                <a:solidFill>
                  <a:schemeClr val="bg1">
                    <a:lumMod val="50000"/>
                  </a:schemeClr>
                </a:solidFill>
              </a:rPr>
              <a:t>š</a:t>
            </a:r>
            <a:r>
              <a:rPr lang="en-US" altLang="en-US" sz="2800" dirty="0" err="1">
                <a:solidFill>
                  <a:schemeClr val="bg1">
                    <a:lumMod val="50000"/>
                  </a:schemeClr>
                </a:solidFill>
              </a:rPr>
              <a:t>kinkite</a:t>
            </a:r>
            <a:r>
              <a:rPr lang="lt-LT" altLang="en-US" sz="2800" dirty="0">
                <a:solidFill>
                  <a:schemeClr val="bg1">
                    <a:lumMod val="50000"/>
                  </a:schemeClr>
                </a:solidFill>
              </a:rPr>
              <a:t>, kodėl tokį instrumentą pasirinkote.  </a:t>
            </a:r>
          </a:p>
          <a:p>
            <a:pPr>
              <a:defRPr/>
            </a:pPr>
            <a:r>
              <a:rPr lang="lt-LT" altLang="en-US" sz="2800" dirty="0">
                <a:solidFill>
                  <a:schemeClr val="bg1">
                    <a:lumMod val="50000"/>
                  </a:schemeClr>
                </a:solidFill>
              </a:rPr>
              <a:t>Įvardinkite, kokia tyrimo imtis ir kokie buvo tiriamųjų atrankos kriterijai.</a:t>
            </a:r>
          </a:p>
          <a:p>
            <a:pPr>
              <a:defRPr/>
            </a:pPr>
            <a:r>
              <a:rPr lang="lt-LT" altLang="en-US" sz="2800" dirty="0">
                <a:solidFill>
                  <a:schemeClr val="bg1">
                    <a:lumMod val="50000"/>
                  </a:schemeClr>
                </a:solidFill>
              </a:rPr>
              <a:t>Paaiškinkite, kaip buvo užtikrinta tyrimo etika.</a:t>
            </a:r>
          </a:p>
          <a:p>
            <a:pPr>
              <a:defRPr/>
            </a:pPr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2">
            <a:extLst>
              <a:ext uri="{FF2B5EF4-FFF2-40B4-BE49-F238E27FC236}">
                <a16:creationId xmlns:a16="http://schemas.microsoft.com/office/drawing/2014/main" id="{B448517E-B568-4B36-B3A9-962F505E699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8678" name="Group 11">
              <a:extLst>
                <a:ext uri="{FF2B5EF4-FFF2-40B4-BE49-F238E27FC236}">
                  <a16:creationId xmlns:a16="http://schemas.microsoft.com/office/drawing/2014/main" id="{641A9677-DB54-4755-A76F-E2FD6BD873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28683" name="Rectangle 7">
                <a:extLst>
                  <a:ext uri="{FF2B5EF4-FFF2-40B4-BE49-F238E27FC236}">
                    <a16:creationId xmlns:a16="http://schemas.microsoft.com/office/drawing/2014/main" id="{171A2F91-FFAA-4512-9207-FEB071D59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rgbClr val="C0504D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8684" name="Picture 1">
                <a:extLst>
                  <a:ext uri="{FF2B5EF4-FFF2-40B4-BE49-F238E27FC236}">
                    <a16:creationId xmlns:a16="http://schemas.microsoft.com/office/drawing/2014/main" id="{86875305-576B-4750-934F-6086F4CCFD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8679" name="Group 10">
              <a:extLst>
                <a:ext uri="{FF2B5EF4-FFF2-40B4-BE49-F238E27FC236}">
                  <a16:creationId xmlns:a16="http://schemas.microsoft.com/office/drawing/2014/main" id="{64F284CA-C09B-4EE6-99E7-AD4A07D9DA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28680" name="Rectangle 11">
                <a:extLst>
                  <a:ext uri="{FF2B5EF4-FFF2-40B4-BE49-F238E27FC236}">
                    <a16:creationId xmlns:a16="http://schemas.microsoft.com/office/drawing/2014/main" id="{80F0DAD7-E7C7-41FA-AC97-663DD87F5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rgbClr val="C0504D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8681" name="Picture 2">
                <a:extLst>
                  <a:ext uri="{FF2B5EF4-FFF2-40B4-BE49-F238E27FC236}">
                    <a16:creationId xmlns:a16="http://schemas.microsoft.com/office/drawing/2014/main" id="{4220F78E-8E41-47A1-BAB6-0B47EDAD28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498AA493-D058-406F-A3E0-53AB44649738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8675" name="TextBox 12">
            <a:extLst>
              <a:ext uri="{FF2B5EF4-FFF2-40B4-BE49-F238E27FC236}">
                <a16:creationId xmlns:a16="http://schemas.microsoft.com/office/drawing/2014/main" id="{A3810C89-B8BA-49B9-BD68-94BFEF215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Title 1">
            <a:extLst>
              <a:ext uri="{FF2B5EF4-FFF2-40B4-BE49-F238E27FC236}">
                <a16:creationId xmlns:a16="http://schemas.microsoft.com/office/drawing/2014/main" id="{FE83F552-4200-44E9-89BD-C85A40093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275" y="122238"/>
            <a:ext cx="7683500" cy="609600"/>
          </a:xfrm>
        </p:spPr>
        <p:txBody>
          <a:bodyPr/>
          <a:lstStyle/>
          <a:p>
            <a:pPr algn="l"/>
            <a:r>
              <a:rPr lang="lt-LT" altLang="en-US" dirty="0">
                <a:solidFill>
                  <a:schemeClr val="bg1"/>
                </a:solidFill>
              </a:rPr>
              <a:t>Empirinio tyrimo apibendrinimas</a:t>
            </a:r>
          </a:p>
        </p:txBody>
      </p:sp>
      <p:sp>
        <p:nvSpPr>
          <p:cNvPr id="26629" name="Content Placeholder 2">
            <a:extLst>
              <a:ext uri="{FF2B5EF4-FFF2-40B4-BE49-F238E27FC236}">
                <a16:creationId xmlns:a16="http://schemas.microsoft.com/office/drawing/2014/main" id="{3160C41C-B71C-4B21-A84F-B1EE83FB3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9388"/>
            <a:ext cx="8229600" cy="41703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solidFill>
                  <a:schemeClr val="bg1">
                    <a:lumMod val="50000"/>
                  </a:schemeClr>
                </a:solidFill>
              </a:rPr>
              <a:t>Gautų</a:t>
            </a:r>
            <a:r>
              <a:rPr lang="lt-LT" altLang="en-US" sz="2800" dirty="0">
                <a:solidFill>
                  <a:schemeClr val="bg1">
                    <a:lumMod val="50000"/>
                  </a:schemeClr>
                </a:solidFill>
              </a:rPr>
              <a:t> empirinio tyrimo duomenų analizės apibendrinimas (pateikiami svarbiausi tyrimo metu gauti rezultatai).</a:t>
            </a:r>
            <a:endParaRPr lang="en-US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12">
            <a:extLst>
              <a:ext uri="{FF2B5EF4-FFF2-40B4-BE49-F238E27FC236}">
                <a16:creationId xmlns:a16="http://schemas.microsoft.com/office/drawing/2014/main" id="{5BB4FE9D-67F3-4491-A212-E343B662B66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0726" name="Group 11">
              <a:extLst>
                <a:ext uri="{FF2B5EF4-FFF2-40B4-BE49-F238E27FC236}">
                  <a16:creationId xmlns:a16="http://schemas.microsoft.com/office/drawing/2014/main" id="{E2F2FAB9-FAC0-4CFE-A790-C4362C0D66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30731" name="Rectangle 7">
                <a:extLst>
                  <a:ext uri="{FF2B5EF4-FFF2-40B4-BE49-F238E27FC236}">
                    <a16:creationId xmlns:a16="http://schemas.microsoft.com/office/drawing/2014/main" id="{2ED400A5-5F5F-4150-90C2-AE6D4AE3D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rgbClr val="C0504D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0732" name="Picture 1">
                <a:extLst>
                  <a:ext uri="{FF2B5EF4-FFF2-40B4-BE49-F238E27FC236}">
                    <a16:creationId xmlns:a16="http://schemas.microsoft.com/office/drawing/2014/main" id="{0D01FB95-361C-45F8-8DE8-F4D201F5CC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0727" name="Group 10">
              <a:extLst>
                <a:ext uri="{FF2B5EF4-FFF2-40B4-BE49-F238E27FC236}">
                  <a16:creationId xmlns:a16="http://schemas.microsoft.com/office/drawing/2014/main" id="{396C5DE4-626E-40AF-B208-852FF37FD7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30728" name="Rectangle 11">
                <a:extLst>
                  <a:ext uri="{FF2B5EF4-FFF2-40B4-BE49-F238E27FC236}">
                    <a16:creationId xmlns:a16="http://schemas.microsoft.com/office/drawing/2014/main" id="{A72F5B88-F20C-433D-95ED-BCD2B9CCB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rgbClr val="C0504D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0729" name="Picture 2">
                <a:extLst>
                  <a:ext uri="{FF2B5EF4-FFF2-40B4-BE49-F238E27FC236}">
                    <a16:creationId xmlns:a16="http://schemas.microsoft.com/office/drawing/2014/main" id="{60D27E89-F6E3-4042-A2FD-4840039A2C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C70B6071-95CE-45FB-95F6-1E6979E5BA1A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0723" name="TextBox 12">
            <a:extLst>
              <a:ext uri="{FF2B5EF4-FFF2-40B4-BE49-F238E27FC236}">
                <a16:creationId xmlns:a16="http://schemas.microsoft.com/office/drawing/2014/main" id="{98393576-78E2-4F10-8C5C-878924C69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Title 1">
            <a:extLst>
              <a:ext uri="{FF2B5EF4-FFF2-40B4-BE49-F238E27FC236}">
                <a16:creationId xmlns:a16="http://schemas.microsoft.com/office/drawing/2014/main" id="{3E595F44-0857-4E75-80ED-B549EFDE8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344" y="90062"/>
            <a:ext cx="7694612" cy="609600"/>
          </a:xfrm>
        </p:spPr>
        <p:txBody>
          <a:bodyPr/>
          <a:lstStyle/>
          <a:p>
            <a:pPr algn="l"/>
            <a:r>
              <a:rPr lang="en-US" altLang="en-US" dirty="0">
                <a:solidFill>
                  <a:schemeClr val="bg1"/>
                </a:solidFill>
              </a:rPr>
              <a:t>I</a:t>
            </a:r>
            <a:r>
              <a:rPr lang="lt-LT" altLang="en-US" dirty="0" err="1">
                <a:solidFill>
                  <a:schemeClr val="bg1"/>
                </a:solidFill>
              </a:rPr>
              <a:t>švados</a:t>
            </a:r>
            <a:endParaRPr lang="lt-LT" altLang="en-US" dirty="0">
              <a:solidFill>
                <a:schemeClr val="bg1"/>
              </a:solidFill>
            </a:endParaRPr>
          </a:p>
        </p:txBody>
      </p:sp>
      <p:sp>
        <p:nvSpPr>
          <p:cNvPr id="28677" name="Content Placeholder 2">
            <a:extLst>
              <a:ext uri="{FF2B5EF4-FFF2-40B4-BE49-F238E27FC236}">
                <a16:creationId xmlns:a16="http://schemas.microsoft.com/office/drawing/2014/main" id="{0E8F539D-FD0D-4A9C-8D38-59B9C2B55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5888"/>
            <a:ext cx="8229600" cy="4170362"/>
          </a:xfrm>
        </p:spPr>
        <p:txBody>
          <a:bodyPr/>
          <a:lstStyle/>
          <a:p>
            <a:pPr>
              <a:defRPr/>
            </a:pPr>
            <a:r>
              <a:rPr lang="lt-LT" altLang="en-US" sz="2800" dirty="0">
                <a:solidFill>
                  <a:schemeClr val="bg1">
                    <a:lumMod val="50000"/>
                  </a:schemeClr>
                </a:solidFill>
              </a:rPr>
              <a:t>Išvados atitinka darbo uždavinius (kiek buvo uždavinių, tiek turi būti ir išvadų)</a:t>
            </a:r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lt-LT" alt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lt-LT" altLang="en-US" sz="2800" dirty="0">
                <a:solidFill>
                  <a:schemeClr val="bg1">
                    <a:lumMod val="50000"/>
                  </a:schemeClr>
                </a:solidFill>
              </a:rPr>
              <a:t>Nurodykite, ar darbe kelta hipotezė pasitvirtino, pasitvirtino iš dalies, nepasitvirtino.</a:t>
            </a:r>
            <a:endParaRPr lang="en-US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2">
            <a:extLst>
              <a:ext uri="{FF2B5EF4-FFF2-40B4-BE49-F238E27FC236}">
                <a16:creationId xmlns:a16="http://schemas.microsoft.com/office/drawing/2014/main" id="{FE889147-C953-4075-9941-A10438E2347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2774" name="Group 11">
              <a:extLst>
                <a:ext uri="{FF2B5EF4-FFF2-40B4-BE49-F238E27FC236}">
                  <a16:creationId xmlns:a16="http://schemas.microsoft.com/office/drawing/2014/main" id="{539F4225-10F3-41C6-B92A-DAFC74B279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32779" name="Rectangle 7">
                <a:extLst>
                  <a:ext uri="{FF2B5EF4-FFF2-40B4-BE49-F238E27FC236}">
                    <a16:creationId xmlns:a16="http://schemas.microsoft.com/office/drawing/2014/main" id="{2D9468BF-D2AD-448D-BD1C-AD99FD8CA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rgbClr val="C0504D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2780" name="Picture 1">
                <a:extLst>
                  <a:ext uri="{FF2B5EF4-FFF2-40B4-BE49-F238E27FC236}">
                    <a16:creationId xmlns:a16="http://schemas.microsoft.com/office/drawing/2014/main" id="{3A6BC95D-F82F-4D7D-9CD8-D146AE3BB7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2775" name="Group 10">
              <a:extLst>
                <a:ext uri="{FF2B5EF4-FFF2-40B4-BE49-F238E27FC236}">
                  <a16:creationId xmlns:a16="http://schemas.microsoft.com/office/drawing/2014/main" id="{D20EB24B-8436-4405-9DC3-4EB4BBB936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32776" name="Rectangle 11">
                <a:extLst>
                  <a:ext uri="{FF2B5EF4-FFF2-40B4-BE49-F238E27FC236}">
                    <a16:creationId xmlns:a16="http://schemas.microsoft.com/office/drawing/2014/main" id="{6510DAE4-2D5F-498E-A2E9-273561107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rgbClr val="C0504D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2777" name="Picture 2">
                <a:extLst>
                  <a:ext uri="{FF2B5EF4-FFF2-40B4-BE49-F238E27FC236}">
                    <a16:creationId xmlns:a16="http://schemas.microsoft.com/office/drawing/2014/main" id="{24DD2A3E-02D6-4D74-9BA3-4CE12D2404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935AB362-D0DC-4857-8810-A4A576309D71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2771" name="TextBox 12">
            <a:extLst>
              <a:ext uri="{FF2B5EF4-FFF2-40B4-BE49-F238E27FC236}">
                <a16:creationId xmlns:a16="http://schemas.microsoft.com/office/drawing/2014/main" id="{DA586649-E1C7-4701-84B0-785E9F99A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Title 1">
            <a:extLst>
              <a:ext uri="{FF2B5EF4-FFF2-40B4-BE49-F238E27FC236}">
                <a16:creationId xmlns:a16="http://schemas.microsoft.com/office/drawing/2014/main" id="{6E02A273-0968-4A42-8063-C9920AB25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163" y="157163"/>
            <a:ext cx="7694612" cy="609600"/>
          </a:xfrm>
        </p:spPr>
        <p:txBody>
          <a:bodyPr/>
          <a:lstStyle/>
          <a:p>
            <a:pPr algn="l"/>
            <a:r>
              <a:rPr lang="lt-LT" altLang="en-US" dirty="0">
                <a:solidFill>
                  <a:schemeClr val="bg1"/>
                </a:solidFill>
              </a:rPr>
              <a:t>Rekomendacijos</a:t>
            </a:r>
          </a:p>
        </p:txBody>
      </p:sp>
      <p:sp>
        <p:nvSpPr>
          <p:cNvPr id="30725" name="Content Placeholder 2">
            <a:extLst>
              <a:ext uri="{FF2B5EF4-FFF2-40B4-BE49-F238E27FC236}">
                <a16:creationId xmlns:a16="http://schemas.microsoft.com/office/drawing/2014/main" id="{3DC746B0-5B21-4BC9-A2E9-9CECBE625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385888"/>
            <a:ext cx="8229600" cy="41703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lt-LT" altLang="en-US" dirty="0">
                <a:solidFill>
                  <a:schemeClr val="bg1">
                    <a:lumMod val="65000"/>
                  </a:schemeClr>
                </a:solidFill>
                <a:cs typeface="Times New Roman" panose="02020603050405020304" pitchFamily="18" charset="0"/>
              </a:rPr>
              <a:t>Tikslios, konkrečios, praktikams naudingos rekomendacijos, išplaukiančios iš Jūsų darbo.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lt-LT" altLang="en-US" dirty="0">
                <a:solidFill>
                  <a:schemeClr val="bg1">
                    <a:lumMod val="65000"/>
                  </a:schemeClr>
                </a:solidFill>
                <a:cs typeface="Times New Roman" panose="02020603050405020304" pitchFamily="18" charset="0"/>
              </a:rPr>
              <a:t>Nurodykite, kam skiriamos rekomendacijos.</a:t>
            </a:r>
            <a:endParaRPr lang="en-US" altLang="en-US" dirty="0">
              <a:solidFill>
                <a:schemeClr val="bg1">
                  <a:lumMod val="6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12">
            <a:extLst>
              <a:ext uri="{FF2B5EF4-FFF2-40B4-BE49-F238E27FC236}">
                <a16:creationId xmlns:a16="http://schemas.microsoft.com/office/drawing/2014/main" id="{0EB09F03-249C-47CA-BAA4-59170B5C8A2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4824" name="Group 11">
              <a:extLst>
                <a:ext uri="{FF2B5EF4-FFF2-40B4-BE49-F238E27FC236}">
                  <a16:creationId xmlns:a16="http://schemas.microsoft.com/office/drawing/2014/main" id="{FC6B73B5-F790-4FAF-B162-4529714BB8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34829" name="Rectangle 7">
                <a:extLst>
                  <a:ext uri="{FF2B5EF4-FFF2-40B4-BE49-F238E27FC236}">
                    <a16:creationId xmlns:a16="http://schemas.microsoft.com/office/drawing/2014/main" id="{E8092C24-E015-434C-9F99-A6C28117F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4830" name="Picture 1">
                <a:extLst>
                  <a:ext uri="{FF2B5EF4-FFF2-40B4-BE49-F238E27FC236}">
                    <a16:creationId xmlns:a16="http://schemas.microsoft.com/office/drawing/2014/main" id="{92D54275-4C7C-484F-9E91-1792FE0FA0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4825" name="Group 10">
              <a:extLst>
                <a:ext uri="{FF2B5EF4-FFF2-40B4-BE49-F238E27FC236}">
                  <a16:creationId xmlns:a16="http://schemas.microsoft.com/office/drawing/2014/main" id="{042D725F-CE84-4ACB-B5EB-8062981C1E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34826" name="Rectangle 11">
                <a:extLst>
                  <a:ext uri="{FF2B5EF4-FFF2-40B4-BE49-F238E27FC236}">
                    <a16:creationId xmlns:a16="http://schemas.microsoft.com/office/drawing/2014/main" id="{7AA22FF3-4A3E-485F-9FA2-0DBDB5E22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4827" name="Picture 2">
                <a:extLst>
                  <a:ext uri="{FF2B5EF4-FFF2-40B4-BE49-F238E27FC236}">
                    <a16:creationId xmlns:a16="http://schemas.microsoft.com/office/drawing/2014/main" id="{C919ABF6-7FD7-4E90-880F-3AFC8B4C53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6DC7B98D-D008-41CF-BE43-D3E28FE4CC37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/>
              </a:p>
            </p:txBody>
          </p:sp>
        </p:grpSp>
      </p:grpSp>
      <p:sp>
        <p:nvSpPr>
          <p:cNvPr id="34819" name="TextBox 12">
            <a:extLst>
              <a:ext uri="{FF2B5EF4-FFF2-40B4-BE49-F238E27FC236}">
                <a16:creationId xmlns:a16="http://schemas.microsoft.com/office/drawing/2014/main" id="{933407CC-AF11-48AF-951E-7C42FB240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4373563"/>
            <a:ext cx="2411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lt-LT" sz="1800">
                <a:latin typeface="Arial" panose="020B0604020202020204" pitchFamily="34" charset="0"/>
              </a:rPr>
              <a:t>Darbo vadovas</a:t>
            </a: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34820" name="Title 4">
            <a:extLst>
              <a:ext uri="{FF2B5EF4-FFF2-40B4-BE49-F238E27FC236}">
                <a16:creationId xmlns:a16="http://schemas.microsoft.com/office/drawing/2014/main" id="{C49F5AF3-687A-4E56-A038-09D8BEAB6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altLang="en-US"/>
              <a:t>BD PAVADINIMAS</a:t>
            </a:r>
            <a:endParaRPr lang="en-US" alt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1AC0DBB-2A88-4DC0-88B1-16964F80C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246688"/>
            <a:ext cx="6400800" cy="7747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lt-LT" sz="1600" dirty="0"/>
              <a:t>Data</a:t>
            </a:r>
          </a:p>
          <a:p>
            <a:pPr>
              <a:buFont typeface="Arial" charset="0"/>
              <a:buNone/>
              <a:defRPr/>
            </a:pPr>
            <a:r>
              <a:rPr lang="lt-LT" sz="1600" dirty="0"/>
              <a:t>Vilnius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34822" name="TextBox 1">
            <a:extLst>
              <a:ext uri="{FF2B5EF4-FFF2-40B4-BE49-F238E27FC236}">
                <a16:creationId xmlns:a16="http://schemas.microsoft.com/office/drawing/2014/main" id="{1838EC98-2312-465F-B87D-2DD9E8DB1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412875"/>
            <a:ext cx="705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t-LT" altLang="en-US" sz="1800">
                <a:latin typeface="Arial" panose="020B0604020202020204" pitchFamily="34" charset="0"/>
              </a:rPr>
              <a:t>STUDIJŲ PROGRAMOS PAVADINIMAS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23" name="TextBox 2">
            <a:extLst>
              <a:ext uri="{FF2B5EF4-FFF2-40B4-BE49-F238E27FC236}">
                <a16:creationId xmlns:a16="http://schemas.microsoft.com/office/drawing/2014/main" id="{D1574B92-7CED-4682-9EA4-1C2120B50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63" y="3636963"/>
            <a:ext cx="7058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t-LT" altLang="en-US" sz="1800">
                <a:latin typeface="Arial" panose="020B0604020202020204" pitchFamily="34" charset="0"/>
              </a:rPr>
              <a:t>Darbo autorius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35CC2CA-B65E-4DD8-A11F-B89521CD7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8EB5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lt-LT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Rectangle 11">
            <a:extLst>
              <a:ext uri="{FF2B5EF4-FFF2-40B4-BE49-F238E27FC236}">
                <a16:creationId xmlns:a16="http://schemas.microsoft.com/office/drawing/2014/main" id="{095271DF-BB31-480A-9E85-D9AFD3232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8EB5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lt-LT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12292" name="Picture 1">
            <a:extLst>
              <a:ext uri="{FF2B5EF4-FFF2-40B4-BE49-F238E27FC236}">
                <a16:creationId xmlns:a16="http://schemas.microsoft.com/office/drawing/2014/main" id="{F55B61B0-CA56-49FB-B4DA-0AC1D3E8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394450"/>
            <a:ext cx="2160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">
            <a:extLst>
              <a:ext uri="{FF2B5EF4-FFF2-40B4-BE49-F238E27FC236}">
                <a16:creationId xmlns:a16="http://schemas.microsoft.com/office/drawing/2014/main" id="{A2187557-C67D-4802-BCF8-71C1AA4E65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58261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 Same Side Corner Rectangle 6">
            <a:extLst>
              <a:ext uri="{FF2B5EF4-FFF2-40B4-BE49-F238E27FC236}">
                <a16:creationId xmlns:a16="http://schemas.microsoft.com/office/drawing/2014/main" id="{39407B8B-861F-4CC3-AF12-EE7D21149441}"/>
              </a:ext>
            </a:extLst>
          </p:cNvPr>
          <p:cNvSpPr/>
          <p:nvPr/>
        </p:nvSpPr>
        <p:spPr>
          <a:xfrm rot="10800000" flipV="1">
            <a:off x="1198563" y="0"/>
            <a:ext cx="7694612" cy="844550"/>
          </a:xfrm>
          <a:prstGeom prst="round2SameRect">
            <a:avLst/>
          </a:prstGeom>
          <a:solidFill>
            <a:srgbClr val="00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295" name="TextBox 12">
            <a:extLst>
              <a:ext uri="{FF2B5EF4-FFF2-40B4-BE49-F238E27FC236}">
                <a16:creationId xmlns:a16="http://schemas.microsoft.com/office/drawing/2014/main" id="{F03C2D43-7EF1-4426-ADDB-DB81728FB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12296" name="Title 1">
            <a:extLst>
              <a:ext uri="{FF2B5EF4-FFF2-40B4-BE49-F238E27FC236}">
                <a16:creationId xmlns:a16="http://schemas.microsoft.com/office/drawing/2014/main" id="{5CE39E84-A171-4818-9ECC-BF6D27E13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313" y="57150"/>
            <a:ext cx="8229600" cy="923925"/>
          </a:xfrm>
        </p:spPr>
        <p:txBody>
          <a:bodyPr/>
          <a:lstStyle/>
          <a:p>
            <a:pPr algn="l"/>
            <a:r>
              <a:rPr lang="lt-LT" altLang="en-US" dirty="0">
                <a:solidFill>
                  <a:schemeClr val="bg1"/>
                </a:solidFill>
              </a:rPr>
              <a:t>Problema</a:t>
            </a:r>
          </a:p>
        </p:txBody>
      </p:sp>
      <p:sp>
        <p:nvSpPr>
          <p:cNvPr id="12297" name="Content Placeholder 2">
            <a:extLst>
              <a:ext uri="{FF2B5EF4-FFF2-40B4-BE49-F238E27FC236}">
                <a16:creationId xmlns:a16="http://schemas.microsoft.com/office/drawing/2014/main" id="{977EFE4F-66E4-4C27-BE11-1FC9DD73E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640638" cy="4681537"/>
          </a:xfrm>
        </p:spPr>
        <p:txBody>
          <a:bodyPr/>
          <a:lstStyle/>
          <a:p>
            <a:pPr>
              <a:defRPr/>
            </a:pPr>
            <a:r>
              <a:rPr lang="lt-LT" altLang="en-US" dirty="0">
                <a:solidFill>
                  <a:schemeClr val="bg1">
                    <a:lumMod val="50000"/>
                  </a:schemeClr>
                </a:solidFill>
              </a:rPr>
              <a:t>Paaiškinkite, koks problemos kontekstas. Kokie kyla klausimai, į kuriuos nėra/trūksta atsakymų.</a:t>
            </a:r>
          </a:p>
          <a:p>
            <a:pPr>
              <a:defRPr/>
            </a:pPr>
            <a:r>
              <a:rPr lang="lt-LT" altLang="en-US" dirty="0">
                <a:solidFill>
                  <a:schemeClr val="bg1">
                    <a:lumMod val="50000"/>
                  </a:schemeClr>
                </a:solidFill>
              </a:rPr>
              <a:t>Įvardinkite tyrimo klausimus/-ą ar problemas/-ą, kurias tyrėte darbe (tyrimo problema gali būti užrašoma kaip klausimas  ar teiginys).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lt-LT" altLang="en-US" sz="2400" dirty="0">
                <a:solidFill>
                  <a:schemeClr val="bg1">
                    <a:lumMod val="50000"/>
                  </a:schemeClr>
                </a:solidFill>
              </a:rPr>
              <a:t>Kaip formuluoti problemą galima žr.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Rienecker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L., Jorgensen P. 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Kaip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rašyti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mokslinį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darbą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Vilnius: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Aidai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2003.</a:t>
            </a:r>
            <a:endParaRPr lang="lt-LT" alt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lt-LT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60090BC9-B454-488D-95F1-B4BB0DA24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8EB5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lt-LT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11">
            <a:extLst>
              <a:ext uri="{FF2B5EF4-FFF2-40B4-BE49-F238E27FC236}">
                <a16:creationId xmlns:a16="http://schemas.microsoft.com/office/drawing/2014/main" id="{AACF41EC-BC53-45C2-92E5-168FFDF9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8EB5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lt-LT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14340" name="Picture 1">
            <a:extLst>
              <a:ext uri="{FF2B5EF4-FFF2-40B4-BE49-F238E27FC236}">
                <a16:creationId xmlns:a16="http://schemas.microsoft.com/office/drawing/2014/main" id="{DF4369A2-026E-4348-92C2-C821E63D1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394450"/>
            <a:ext cx="2160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>
            <a:extLst>
              <a:ext uri="{FF2B5EF4-FFF2-40B4-BE49-F238E27FC236}">
                <a16:creationId xmlns:a16="http://schemas.microsoft.com/office/drawing/2014/main" id="{2E6C6606-0719-4566-BD82-7613622144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58261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 Same Side Corner Rectangle 6">
            <a:extLst>
              <a:ext uri="{FF2B5EF4-FFF2-40B4-BE49-F238E27FC236}">
                <a16:creationId xmlns:a16="http://schemas.microsoft.com/office/drawing/2014/main" id="{BE5B5E32-D0A1-4E57-9C68-1911197DC22E}"/>
              </a:ext>
            </a:extLst>
          </p:cNvPr>
          <p:cNvSpPr/>
          <p:nvPr/>
        </p:nvSpPr>
        <p:spPr>
          <a:xfrm rot="10800000" flipV="1">
            <a:off x="1198563" y="0"/>
            <a:ext cx="7694612" cy="844550"/>
          </a:xfrm>
          <a:prstGeom prst="round2SameRect">
            <a:avLst/>
          </a:prstGeom>
          <a:solidFill>
            <a:srgbClr val="00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343" name="TextBox 12">
            <a:extLst>
              <a:ext uri="{FF2B5EF4-FFF2-40B4-BE49-F238E27FC236}">
                <a16:creationId xmlns:a16="http://schemas.microsoft.com/office/drawing/2014/main" id="{CF4D7AAA-133A-40F8-B2CD-D5F84E42A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14344" name="Title 1">
            <a:extLst>
              <a:ext uri="{FF2B5EF4-FFF2-40B4-BE49-F238E27FC236}">
                <a16:creationId xmlns:a16="http://schemas.microsoft.com/office/drawing/2014/main" id="{7E693269-AEB8-4926-BDE2-BE46C7A4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313" y="57150"/>
            <a:ext cx="8229600" cy="923925"/>
          </a:xfrm>
        </p:spPr>
        <p:txBody>
          <a:bodyPr/>
          <a:lstStyle/>
          <a:p>
            <a:pPr algn="l"/>
            <a:r>
              <a:rPr lang="lt-LT" altLang="en-US">
                <a:solidFill>
                  <a:schemeClr val="bg1"/>
                </a:solidFill>
              </a:rPr>
              <a:t>Tema</a:t>
            </a:r>
          </a:p>
        </p:txBody>
      </p:sp>
      <p:sp>
        <p:nvSpPr>
          <p:cNvPr id="14345" name="Content Placeholder 2">
            <a:extLst>
              <a:ext uri="{FF2B5EF4-FFF2-40B4-BE49-F238E27FC236}">
                <a16:creationId xmlns:a16="http://schemas.microsoft.com/office/drawing/2014/main" id="{CCD9892E-53C3-414A-A6E0-F5299AC7D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681537"/>
          </a:xfrm>
        </p:spPr>
        <p:txBody>
          <a:bodyPr/>
          <a:lstStyle/>
          <a:p>
            <a:r>
              <a:rPr lang="lt-LT" altLang="en-US" dirty="0">
                <a:solidFill>
                  <a:srgbClr val="7F7F7F"/>
                </a:solidFill>
                <a:cs typeface="Calibri" panose="020F0502020204030204" pitchFamily="34" charset="0"/>
              </a:rPr>
              <a:t>Temos aktualumas (paaiškinkite, kodėl ši tema yra aktuali jūsų profesiniame lauke šiuo metu).</a:t>
            </a:r>
            <a:endParaRPr lang="lt-LT" alt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2">
            <a:extLst>
              <a:ext uri="{FF2B5EF4-FFF2-40B4-BE49-F238E27FC236}">
                <a16:creationId xmlns:a16="http://schemas.microsoft.com/office/drawing/2014/main" id="{90DDAD5E-E3CC-4E46-8BA4-F662F93E2B4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6390" name="Group 11">
              <a:extLst>
                <a:ext uri="{FF2B5EF4-FFF2-40B4-BE49-F238E27FC236}">
                  <a16:creationId xmlns:a16="http://schemas.microsoft.com/office/drawing/2014/main" id="{28402FB8-A30C-4353-806D-30782E2586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16395" name="Rectangle 7">
                <a:extLst>
                  <a:ext uri="{FF2B5EF4-FFF2-40B4-BE49-F238E27FC236}">
                    <a16:creationId xmlns:a16="http://schemas.microsoft.com/office/drawing/2014/main" id="{EC566A30-4778-410B-9D6B-3DA68D368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6396" name="Picture 1">
                <a:extLst>
                  <a:ext uri="{FF2B5EF4-FFF2-40B4-BE49-F238E27FC236}">
                    <a16:creationId xmlns:a16="http://schemas.microsoft.com/office/drawing/2014/main" id="{EE1017F8-41A0-45CC-8FAF-4D547AC61D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391" name="Group 10">
              <a:extLst>
                <a:ext uri="{FF2B5EF4-FFF2-40B4-BE49-F238E27FC236}">
                  <a16:creationId xmlns:a16="http://schemas.microsoft.com/office/drawing/2014/main" id="{E20278B4-10B0-4F64-B563-830FD0F8FE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16392" name="Rectangle 11">
                <a:extLst>
                  <a:ext uri="{FF2B5EF4-FFF2-40B4-BE49-F238E27FC236}">
                    <a16:creationId xmlns:a16="http://schemas.microsoft.com/office/drawing/2014/main" id="{6E4E90E6-9C0B-4CB6-BF37-933C018779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6393" name="Picture 2">
                <a:extLst>
                  <a:ext uri="{FF2B5EF4-FFF2-40B4-BE49-F238E27FC236}">
                    <a16:creationId xmlns:a16="http://schemas.microsoft.com/office/drawing/2014/main" id="{9915E2E2-887C-4515-9B3F-99DFE2DB8E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C74E39BD-4811-4ECB-8F11-4A9387F54272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/>
              </a:p>
            </p:txBody>
          </p:sp>
        </p:grpSp>
      </p:grpSp>
      <p:sp>
        <p:nvSpPr>
          <p:cNvPr id="16387" name="TextBox 12">
            <a:extLst>
              <a:ext uri="{FF2B5EF4-FFF2-40B4-BE49-F238E27FC236}">
                <a16:creationId xmlns:a16="http://schemas.microsoft.com/office/drawing/2014/main" id="{9D3180C9-9CA9-4F87-A27D-521E99952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16388" name="Title 1">
            <a:extLst>
              <a:ext uri="{FF2B5EF4-FFF2-40B4-BE49-F238E27FC236}">
                <a16:creationId xmlns:a16="http://schemas.microsoft.com/office/drawing/2014/main" id="{F042C7F1-F673-4C98-90C8-9E412BFA0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150" y="144463"/>
            <a:ext cx="8229600" cy="603250"/>
          </a:xfrm>
        </p:spPr>
        <p:txBody>
          <a:bodyPr/>
          <a:lstStyle/>
          <a:p>
            <a:pPr algn="l"/>
            <a:r>
              <a:rPr lang="lt-LT" altLang="en-US">
                <a:solidFill>
                  <a:schemeClr val="bg1"/>
                </a:solidFill>
              </a:rPr>
              <a:t>Hipotezė arba prielaida, -os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37" name="Content Placeholder 2">
            <a:extLst>
              <a:ext uri="{FF2B5EF4-FFF2-40B4-BE49-F238E27FC236}">
                <a16:creationId xmlns:a16="http://schemas.microsoft.com/office/drawing/2014/main" id="{37BF6303-B4F1-4864-BAD9-8A3C59B0C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9988"/>
            <a:ext cx="8229600" cy="4905375"/>
          </a:xfrm>
        </p:spPr>
        <p:txBody>
          <a:bodyPr/>
          <a:lstStyle/>
          <a:p>
            <a:pPr>
              <a:defRPr/>
            </a:pPr>
            <a:r>
              <a:rPr lang="lt-LT" altLang="en-US" dirty="0">
                <a:solidFill>
                  <a:schemeClr val="bg1">
                    <a:lumMod val="50000"/>
                  </a:schemeClr>
                </a:solidFill>
              </a:rPr>
              <a:t>Hipotezė yra konkretus teiginys, kuriame išsakoma prielaida apie vienų veiksnių poveikį kitiems ( žr. </a:t>
            </a:r>
            <a:r>
              <a:rPr lang="lt-LT" altLang="en-US" dirty="0" err="1">
                <a:solidFill>
                  <a:schemeClr val="bg1">
                    <a:lumMod val="50000"/>
                  </a:schemeClr>
                </a:solidFill>
              </a:rPr>
              <a:t>Žydžiūnaitė</a:t>
            </a:r>
            <a:r>
              <a:rPr lang="lt-LT" altLang="en-US" dirty="0">
                <a:solidFill>
                  <a:schemeClr val="bg1">
                    <a:lumMod val="50000"/>
                  </a:schemeClr>
                </a:solidFill>
              </a:rPr>
              <a:t>, V. 2011. Baigiamojo darbo rengimo metodologija. Mokomoji knyga. Klaipėda.). Tokio tipo hipotezė paneigiama arba patvirtinama </a:t>
            </a:r>
            <a:r>
              <a:rPr lang="lt-LT" altLang="en-US" i="1" dirty="0">
                <a:solidFill>
                  <a:schemeClr val="bg1">
                    <a:lumMod val="50000"/>
                  </a:schemeClr>
                </a:solidFill>
              </a:rPr>
              <a:t>kiekybiniais</a:t>
            </a:r>
            <a:r>
              <a:rPr lang="lt-LT" altLang="en-US" dirty="0">
                <a:solidFill>
                  <a:schemeClr val="bg1">
                    <a:lumMod val="50000"/>
                  </a:schemeClr>
                </a:solidFill>
              </a:rPr>
              <a:t> tyrimais.</a:t>
            </a:r>
          </a:p>
          <a:p>
            <a:pPr>
              <a:defRPr/>
            </a:pPr>
            <a:r>
              <a:rPr lang="lt-LT" altLang="en-US" i="1" dirty="0">
                <a:solidFill>
                  <a:schemeClr val="bg1">
                    <a:lumMod val="50000"/>
                  </a:schemeClr>
                </a:solidFill>
              </a:rPr>
              <a:t>Kokybiniuose tyrimuose </a:t>
            </a:r>
            <a:r>
              <a:rPr lang="lt-LT" altLang="en-US" dirty="0">
                <a:solidFill>
                  <a:schemeClr val="bg1">
                    <a:lumMod val="50000"/>
                  </a:schemeClr>
                </a:solidFill>
              </a:rPr>
              <a:t>keliama hipotezė – prielaida.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lt-LT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2">
            <a:extLst>
              <a:ext uri="{FF2B5EF4-FFF2-40B4-BE49-F238E27FC236}">
                <a16:creationId xmlns:a16="http://schemas.microsoft.com/office/drawing/2014/main" id="{71DA5307-B606-4D25-B5BC-0992699DFB5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8438" name="Group 11">
              <a:extLst>
                <a:ext uri="{FF2B5EF4-FFF2-40B4-BE49-F238E27FC236}">
                  <a16:creationId xmlns:a16="http://schemas.microsoft.com/office/drawing/2014/main" id="{E63053CB-BBA3-4EA9-88B8-E826473D7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18443" name="Rectangle 7">
                <a:extLst>
                  <a:ext uri="{FF2B5EF4-FFF2-40B4-BE49-F238E27FC236}">
                    <a16:creationId xmlns:a16="http://schemas.microsoft.com/office/drawing/2014/main" id="{0E26709E-6F9C-4552-8CD5-9D8B21CD9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8444" name="Picture 1">
                <a:extLst>
                  <a:ext uri="{FF2B5EF4-FFF2-40B4-BE49-F238E27FC236}">
                    <a16:creationId xmlns:a16="http://schemas.microsoft.com/office/drawing/2014/main" id="{54D337B1-892A-48E7-B034-B974D3126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439" name="Group 10">
              <a:extLst>
                <a:ext uri="{FF2B5EF4-FFF2-40B4-BE49-F238E27FC236}">
                  <a16:creationId xmlns:a16="http://schemas.microsoft.com/office/drawing/2014/main" id="{C57E012F-5021-464F-ACC6-65672DAA4B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18440" name="Rectangle 11">
                <a:extLst>
                  <a:ext uri="{FF2B5EF4-FFF2-40B4-BE49-F238E27FC236}">
                    <a16:creationId xmlns:a16="http://schemas.microsoft.com/office/drawing/2014/main" id="{B476958D-5C5B-4BBA-BD15-9843D1459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8441" name="Picture 2">
                <a:extLst>
                  <a:ext uri="{FF2B5EF4-FFF2-40B4-BE49-F238E27FC236}">
                    <a16:creationId xmlns:a16="http://schemas.microsoft.com/office/drawing/2014/main" id="{0643A2C0-A80B-473B-BF66-675FAF8BC5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FD2A95E9-645D-468E-AEC9-C01F4D7D2C04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/>
              </a:p>
            </p:txBody>
          </p:sp>
        </p:grpSp>
      </p:grpSp>
      <p:sp>
        <p:nvSpPr>
          <p:cNvPr id="18435" name="TextBox 12">
            <a:extLst>
              <a:ext uri="{FF2B5EF4-FFF2-40B4-BE49-F238E27FC236}">
                <a16:creationId xmlns:a16="http://schemas.microsoft.com/office/drawing/2014/main" id="{0DFDC2F6-4DBB-43F2-9480-F73407A3E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18436" name="Title 7">
            <a:extLst>
              <a:ext uri="{FF2B5EF4-FFF2-40B4-BE49-F238E27FC236}">
                <a16:creationId xmlns:a16="http://schemas.microsoft.com/office/drawing/2014/main" id="{2181A28E-6FB5-4D61-B71D-B7F9DB6A6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166688"/>
            <a:ext cx="8229600" cy="647700"/>
          </a:xfrm>
        </p:spPr>
        <p:txBody>
          <a:bodyPr/>
          <a:lstStyle/>
          <a:p>
            <a:pPr algn="l"/>
            <a:r>
              <a:rPr lang="lt-LT" altLang="en-US" dirty="0">
                <a:solidFill>
                  <a:schemeClr val="bg1"/>
                </a:solidFill>
              </a:rPr>
              <a:t>Darbo tikslas</a:t>
            </a:r>
          </a:p>
        </p:txBody>
      </p:sp>
      <p:sp>
        <p:nvSpPr>
          <p:cNvPr id="18437" name="Content Placeholder 8">
            <a:extLst>
              <a:ext uri="{FF2B5EF4-FFF2-40B4-BE49-F238E27FC236}">
                <a16:creationId xmlns:a16="http://schemas.microsoft.com/office/drawing/2014/main" id="{863D4EBC-7A31-4463-A042-06F02F51C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96975"/>
            <a:ext cx="8229600" cy="4065588"/>
          </a:xfrm>
        </p:spPr>
        <p:txBody>
          <a:bodyPr/>
          <a:lstStyle/>
          <a:p>
            <a:pPr>
              <a:defRPr/>
            </a:pPr>
            <a:r>
              <a:rPr lang="lt-LT" altLang="en-US" dirty="0">
                <a:solidFill>
                  <a:schemeClr val="bg1">
                    <a:lumMod val="65000"/>
                  </a:schemeClr>
                </a:solidFill>
              </a:rPr>
              <a:t>(Tikslas gali būti tik 1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! </a:t>
            </a:r>
            <a:r>
              <a:rPr lang="en-US" altLang="en-US" dirty="0" err="1">
                <a:solidFill>
                  <a:schemeClr val="bg1">
                    <a:lumMod val="65000"/>
                  </a:schemeClr>
                </a:solidFill>
              </a:rPr>
              <a:t>Tikslo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en-US" dirty="0" err="1">
                <a:solidFill>
                  <a:schemeClr val="bg1">
                    <a:lumMod val="65000"/>
                  </a:schemeClr>
                </a:solidFill>
              </a:rPr>
              <a:t>formuluot</a:t>
            </a:r>
            <a:r>
              <a:rPr lang="lt-LT" altLang="en-US" dirty="0">
                <a:solidFill>
                  <a:schemeClr val="bg1">
                    <a:lumMod val="65000"/>
                  </a:schemeClr>
                </a:solidFill>
              </a:rPr>
              <a:t>ė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en-US" dirty="0" err="1">
                <a:solidFill>
                  <a:schemeClr val="bg1">
                    <a:lumMod val="65000"/>
                  </a:schemeClr>
                </a:solidFill>
              </a:rPr>
              <a:t>pradedama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lt-LT" altLang="en-US" dirty="0">
                <a:solidFill>
                  <a:schemeClr val="bg1">
                    <a:lumMod val="65000"/>
                  </a:schemeClr>
                </a:solidFill>
              </a:rPr>
              <a:t>vienu </a:t>
            </a:r>
            <a:r>
              <a:rPr lang="en-US" altLang="en-US" dirty="0" err="1">
                <a:solidFill>
                  <a:schemeClr val="bg1">
                    <a:lumMod val="65000"/>
                  </a:schemeClr>
                </a:solidFill>
              </a:rPr>
              <a:t>aktyviuoju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en-US" dirty="0" err="1">
                <a:solidFill>
                  <a:schemeClr val="bg1">
                    <a:lumMod val="65000"/>
                  </a:schemeClr>
                </a:solidFill>
              </a:rPr>
              <a:t>veiksma</a:t>
            </a:r>
            <a:r>
              <a:rPr lang="lt-LT" altLang="en-US" dirty="0">
                <a:solidFill>
                  <a:schemeClr val="bg1">
                    <a:lumMod val="65000"/>
                  </a:schemeClr>
                </a:solidFill>
              </a:rPr>
              <a:t>žodžiu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2">
            <a:extLst>
              <a:ext uri="{FF2B5EF4-FFF2-40B4-BE49-F238E27FC236}">
                <a16:creationId xmlns:a16="http://schemas.microsoft.com/office/drawing/2014/main" id="{71DA5307-B606-4D25-B5BC-0992699DFB5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8438" name="Group 11">
              <a:extLst>
                <a:ext uri="{FF2B5EF4-FFF2-40B4-BE49-F238E27FC236}">
                  <a16:creationId xmlns:a16="http://schemas.microsoft.com/office/drawing/2014/main" id="{E63053CB-BBA3-4EA9-88B8-E826473D7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18443" name="Rectangle 7">
                <a:extLst>
                  <a:ext uri="{FF2B5EF4-FFF2-40B4-BE49-F238E27FC236}">
                    <a16:creationId xmlns:a16="http://schemas.microsoft.com/office/drawing/2014/main" id="{0E26709E-6F9C-4552-8CD5-9D8B21CD9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8444" name="Picture 1">
                <a:extLst>
                  <a:ext uri="{FF2B5EF4-FFF2-40B4-BE49-F238E27FC236}">
                    <a16:creationId xmlns:a16="http://schemas.microsoft.com/office/drawing/2014/main" id="{54D337B1-892A-48E7-B034-B974D3126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439" name="Group 10">
              <a:extLst>
                <a:ext uri="{FF2B5EF4-FFF2-40B4-BE49-F238E27FC236}">
                  <a16:creationId xmlns:a16="http://schemas.microsoft.com/office/drawing/2014/main" id="{C57E012F-5021-464F-ACC6-65672DAA4B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18440" name="Rectangle 11">
                <a:extLst>
                  <a:ext uri="{FF2B5EF4-FFF2-40B4-BE49-F238E27FC236}">
                    <a16:creationId xmlns:a16="http://schemas.microsoft.com/office/drawing/2014/main" id="{B476958D-5C5B-4BBA-BD15-9843D1459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8441" name="Picture 2">
                <a:extLst>
                  <a:ext uri="{FF2B5EF4-FFF2-40B4-BE49-F238E27FC236}">
                    <a16:creationId xmlns:a16="http://schemas.microsoft.com/office/drawing/2014/main" id="{0643A2C0-A80B-473B-BF66-675FAF8BC5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FD2A95E9-645D-468E-AEC9-C01F4D7D2C04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/>
              </a:p>
            </p:txBody>
          </p:sp>
        </p:grpSp>
      </p:grpSp>
      <p:sp>
        <p:nvSpPr>
          <p:cNvPr id="18435" name="TextBox 12">
            <a:extLst>
              <a:ext uri="{FF2B5EF4-FFF2-40B4-BE49-F238E27FC236}">
                <a16:creationId xmlns:a16="http://schemas.microsoft.com/office/drawing/2014/main" id="{0DFDC2F6-4DBB-43F2-9480-F73407A3E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18436" name="Title 7">
            <a:extLst>
              <a:ext uri="{FF2B5EF4-FFF2-40B4-BE49-F238E27FC236}">
                <a16:creationId xmlns:a16="http://schemas.microsoft.com/office/drawing/2014/main" id="{2181A28E-6FB5-4D61-B71D-B7F9DB6A6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166688"/>
            <a:ext cx="8229600" cy="647700"/>
          </a:xfrm>
        </p:spPr>
        <p:txBody>
          <a:bodyPr/>
          <a:lstStyle/>
          <a:p>
            <a:pPr algn="l"/>
            <a:r>
              <a:rPr lang="lt-LT" altLang="en-US" dirty="0">
                <a:solidFill>
                  <a:schemeClr val="bg1"/>
                </a:solidFill>
              </a:rPr>
              <a:t>Darbo objektas</a:t>
            </a:r>
          </a:p>
        </p:txBody>
      </p:sp>
      <p:sp>
        <p:nvSpPr>
          <p:cNvPr id="18437" name="Content Placeholder 8">
            <a:extLst>
              <a:ext uri="{FF2B5EF4-FFF2-40B4-BE49-F238E27FC236}">
                <a16:creationId xmlns:a16="http://schemas.microsoft.com/office/drawing/2014/main" id="{863D4EBC-7A31-4463-A042-06F02F51C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96975"/>
            <a:ext cx="8229600" cy="4065588"/>
          </a:xfrm>
        </p:spPr>
        <p:txBody>
          <a:bodyPr/>
          <a:lstStyle/>
          <a:p>
            <a:pPr>
              <a:defRPr/>
            </a:pPr>
            <a:endParaRPr lang="en-US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2261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2">
            <a:extLst>
              <a:ext uri="{FF2B5EF4-FFF2-40B4-BE49-F238E27FC236}">
                <a16:creationId xmlns:a16="http://schemas.microsoft.com/office/drawing/2014/main" id="{CEB40FEA-A6CB-424B-B7FA-BA92424F302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0486" name="Group 11">
              <a:extLst>
                <a:ext uri="{FF2B5EF4-FFF2-40B4-BE49-F238E27FC236}">
                  <a16:creationId xmlns:a16="http://schemas.microsoft.com/office/drawing/2014/main" id="{49F79967-FAF3-4B01-9B08-ADC09B3422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20491" name="Rectangle 7">
                <a:extLst>
                  <a:ext uri="{FF2B5EF4-FFF2-40B4-BE49-F238E27FC236}">
                    <a16:creationId xmlns:a16="http://schemas.microsoft.com/office/drawing/2014/main" id="{38E7C513-3694-464A-90B8-68508B38B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0492" name="Picture 1">
                <a:extLst>
                  <a:ext uri="{FF2B5EF4-FFF2-40B4-BE49-F238E27FC236}">
                    <a16:creationId xmlns:a16="http://schemas.microsoft.com/office/drawing/2014/main" id="{833F9BC8-5B93-41AA-A992-B3FC5176A7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487" name="Group 10">
              <a:extLst>
                <a:ext uri="{FF2B5EF4-FFF2-40B4-BE49-F238E27FC236}">
                  <a16:creationId xmlns:a16="http://schemas.microsoft.com/office/drawing/2014/main" id="{DB94EB40-CF53-4423-A5A5-E6DBD593E8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20488" name="Rectangle 11">
                <a:extLst>
                  <a:ext uri="{FF2B5EF4-FFF2-40B4-BE49-F238E27FC236}">
                    <a16:creationId xmlns:a16="http://schemas.microsoft.com/office/drawing/2014/main" id="{7EE0BC40-3E2E-44AB-9186-CB292B1AA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0489" name="Picture 2">
                <a:extLst>
                  <a:ext uri="{FF2B5EF4-FFF2-40B4-BE49-F238E27FC236}">
                    <a16:creationId xmlns:a16="http://schemas.microsoft.com/office/drawing/2014/main" id="{F0854E0F-65E9-4D6A-AA3D-B79F60C65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44AD3F09-4D28-49FE-9D2D-E9723F12BC5E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/>
              </a:p>
            </p:txBody>
          </p:sp>
        </p:grpSp>
      </p:grpSp>
      <p:sp>
        <p:nvSpPr>
          <p:cNvPr id="20483" name="TextBox 12">
            <a:extLst>
              <a:ext uri="{FF2B5EF4-FFF2-40B4-BE49-F238E27FC236}">
                <a16:creationId xmlns:a16="http://schemas.microsoft.com/office/drawing/2014/main" id="{09C1DD7B-1BDC-4FFB-87BD-71512839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20484" name="Title 1">
            <a:extLst>
              <a:ext uri="{FF2B5EF4-FFF2-40B4-BE49-F238E27FC236}">
                <a16:creationId xmlns:a16="http://schemas.microsoft.com/office/drawing/2014/main" id="{54A451AD-0E02-4134-95AD-42276AC93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100013"/>
            <a:ext cx="8229600" cy="647700"/>
          </a:xfrm>
        </p:spPr>
        <p:txBody>
          <a:bodyPr/>
          <a:lstStyle/>
          <a:p>
            <a:pPr algn="l"/>
            <a:r>
              <a:rPr lang="lt-LT" altLang="en-US">
                <a:solidFill>
                  <a:schemeClr val="bg1"/>
                </a:solidFill>
              </a:rPr>
              <a:t>Darbo</a:t>
            </a:r>
            <a:r>
              <a:rPr lang="lt-LT" altLang="en-US">
                <a:solidFill>
                  <a:srgbClr val="0000FF"/>
                </a:solidFill>
              </a:rPr>
              <a:t> </a:t>
            </a:r>
            <a:r>
              <a:rPr lang="lt-LT" altLang="en-US">
                <a:solidFill>
                  <a:schemeClr val="bg1"/>
                </a:solidFill>
              </a:rPr>
              <a:t>uždaviniai</a:t>
            </a:r>
            <a:r>
              <a:rPr lang="lt-LT" altLang="en-US">
                <a:solidFill>
                  <a:srgbClr val="0000FF"/>
                </a:solidFill>
              </a:rPr>
              <a:t>: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16389" name="Content Placeholder 2">
            <a:extLst>
              <a:ext uri="{FF2B5EF4-FFF2-40B4-BE49-F238E27FC236}">
                <a16:creationId xmlns:a16="http://schemas.microsoft.com/office/drawing/2014/main" id="{CDFFAF49-7FD1-40EF-B973-21B1A7CDB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13" y="1179513"/>
            <a:ext cx="8229600" cy="3849687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  <a:p>
            <a:pPr>
              <a:defRPr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  <a:p>
            <a:pPr>
              <a:defRPr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  <a:p>
            <a:pPr marL="0" indent="0">
              <a:buNone/>
              <a:defRPr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lt-LT" altLang="en-US" dirty="0">
                <a:solidFill>
                  <a:schemeClr val="bg1">
                    <a:lumMod val="50000"/>
                  </a:schemeClr>
                </a:solidFill>
              </a:rPr>
              <a:t>uždaviniai numeruojami)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>
              <a:defRPr/>
            </a:pPr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2">
            <a:extLst>
              <a:ext uri="{FF2B5EF4-FFF2-40B4-BE49-F238E27FC236}">
                <a16:creationId xmlns:a16="http://schemas.microsoft.com/office/drawing/2014/main" id="{EDDACB55-E8E1-4D91-A252-52414AA20C0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2535" name="Group 11">
              <a:extLst>
                <a:ext uri="{FF2B5EF4-FFF2-40B4-BE49-F238E27FC236}">
                  <a16:creationId xmlns:a16="http://schemas.microsoft.com/office/drawing/2014/main" id="{F026BD2F-6455-4249-BFC3-8E50989EE8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22540" name="Rectangle 7">
                <a:extLst>
                  <a:ext uri="{FF2B5EF4-FFF2-40B4-BE49-F238E27FC236}">
                    <a16:creationId xmlns:a16="http://schemas.microsoft.com/office/drawing/2014/main" id="{FEF694A6-9560-4495-8DEE-36D41311B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2541" name="Picture 1">
                <a:extLst>
                  <a:ext uri="{FF2B5EF4-FFF2-40B4-BE49-F238E27FC236}">
                    <a16:creationId xmlns:a16="http://schemas.microsoft.com/office/drawing/2014/main" id="{BC02F7EC-10DD-4485-B1AD-55896C6BC8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36" name="Group 10">
              <a:extLst>
                <a:ext uri="{FF2B5EF4-FFF2-40B4-BE49-F238E27FC236}">
                  <a16:creationId xmlns:a16="http://schemas.microsoft.com/office/drawing/2014/main" id="{9C5594BA-E94D-44D9-BA8D-30BFC6F2F8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22537" name="Rectangle 11">
                <a:extLst>
                  <a:ext uri="{FF2B5EF4-FFF2-40B4-BE49-F238E27FC236}">
                    <a16:creationId xmlns:a16="http://schemas.microsoft.com/office/drawing/2014/main" id="{51544B8C-F0D0-408E-A8F0-6E7D7B694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2538" name="Picture 2">
                <a:extLst>
                  <a:ext uri="{FF2B5EF4-FFF2-40B4-BE49-F238E27FC236}">
                    <a16:creationId xmlns:a16="http://schemas.microsoft.com/office/drawing/2014/main" id="{8DE08295-4F29-4D22-A0FF-DFE3C0BE3B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1173FC8D-E44F-4872-B415-28ADF1FF7DB1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/>
              </a:p>
            </p:txBody>
          </p:sp>
        </p:grpSp>
      </p:grpSp>
      <p:sp>
        <p:nvSpPr>
          <p:cNvPr id="22531" name="TextBox 12">
            <a:extLst>
              <a:ext uri="{FF2B5EF4-FFF2-40B4-BE49-F238E27FC236}">
                <a16:creationId xmlns:a16="http://schemas.microsoft.com/office/drawing/2014/main" id="{FAF18320-B218-438A-810E-4358A7EE0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22532" name="Title 1">
            <a:extLst>
              <a:ext uri="{FF2B5EF4-FFF2-40B4-BE49-F238E27FC236}">
                <a16:creationId xmlns:a16="http://schemas.microsoft.com/office/drawing/2014/main" id="{BFB0B3B7-E30A-4DD2-B500-E33A871F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313" y="122238"/>
            <a:ext cx="8310562" cy="722312"/>
          </a:xfrm>
        </p:spPr>
        <p:txBody>
          <a:bodyPr/>
          <a:lstStyle/>
          <a:p>
            <a:pPr algn="l"/>
            <a:r>
              <a:rPr lang="lt-LT" altLang="en-US" sz="3200">
                <a:solidFill>
                  <a:schemeClr val="bg1"/>
                </a:solidFill>
              </a:rPr>
              <a:t>Literatūros apžvalga ir apibendrinimas (1)</a:t>
            </a:r>
            <a:endParaRPr lang="en-US" altLang="en-US" sz="3200">
              <a:solidFill>
                <a:schemeClr val="bg1"/>
              </a:solidFill>
            </a:endParaRPr>
          </a:p>
        </p:txBody>
      </p:sp>
      <p:sp>
        <p:nvSpPr>
          <p:cNvPr id="22533" name="Content Placeholder 2">
            <a:extLst>
              <a:ext uri="{FF2B5EF4-FFF2-40B4-BE49-F238E27FC236}">
                <a16:creationId xmlns:a16="http://schemas.microsoft.com/office/drawing/2014/main" id="{197BECEB-1611-48A3-9B87-1B7399EF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69988"/>
            <a:ext cx="8229600" cy="40513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22534" name="TextBox 12">
            <a:extLst>
              <a:ext uri="{FF2B5EF4-FFF2-40B4-BE49-F238E27FC236}">
                <a16:creationId xmlns:a16="http://schemas.microsoft.com/office/drawing/2014/main" id="{84DEBBA2-34FC-4247-B4D0-498F21311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516563"/>
            <a:ext cx="69135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Nurodykite</a:t>
            </a:r>
            <a:r>
              <a:rPr lang="en-US" altLang="en-US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pagrindin</a:t>
            </a:r>
            <a:r>
              <a:rPr lang="lt-LT" altLang="en-US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ės, svarbiausios literatūros autorius (su metais). Pavyzdžiui, Žydžiūnaitė (2015).</a:t>
            </a:r>
            <a:endParaRPr lang="en-US" altLang="en-US" sz="1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2">
            <a:extLst>
              <a:ext uri="{FF2B5EF4-FFF2-40B4-BE49-F238E27FC236}">
                <a16:creationId xmlns:a16="http://schemas.microsoft.com/office/drawing/2014/main" id="{2CB9005E-05D7-436D-B2EB-12F4216A96E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4583" name="Group 11">
              <a:extLst>
                <a:ext uri="{FF2B5EF4-FFF2-40B4-BE49-F238E27FC236}">
                  <a16:creationId xmlns:a16="http://schemas.microsoft.com/office/drawing/2014/main" id="{BD356F70-C3F9-461B-8CE4-D66194D172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08725"/>
              <a:ext cx="9144000" cy="549275"/>
              <a:chOff x="0" y="6308725"/>
              <a:chExt cx="9144000" cy="549275"/>
            </a:xfrm>
          </p:grpSpPr>
          <p:sp>
            <p:nvSpPr>
              <p:cNvPr id="24588" name="Rectangle 7">
                <a:extLst>
                  <a:ext uri="{FF2B5EF4-FFF2-40B4-BE49-F238E27FC236}">
                    <a16:creationId xmlns:a16="http://schemas.microsoft.com/office/drawing/2014/main" id="{C579B666-6892-4D41-BE44-FCB48E906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308725"/>
                <a:ext cx="9144000" cy="5492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4589" name="Picture 1">
                <a:extLst>
                  <a:ext uri="{FF2B5EF4-FFF2-40B4-BE49-F238E27FC236}">
                    <a16:creationId xmlns:a16="http://schemas.microsoft.com/office/drawing/2014/main" id="{34C4738D-5955-4846-AFBF-F037387BB7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588" y="6394450"/>
                <a:ext cx="21605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4584" name="Group 10">
              <a:extLst>
                <a:ext uri="{FF2B5EF4-FFF2-40B4-BE49-F238E27FC236}">
                  <a16:creationId xmlns:a16="http://schemas.microsoft.com/office/drawing/2014/main" id="{BF9CD966-D7DF-4C31-B07F-DE68F5CAC6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981075"/>
              <a:chOff x="0" y="0"/>
              <a:chExt cx="9144000" cy="981075"/>
            </a:xfrm>
          </p:grpSpPr>
          <p:sp>
            <p:nvSpPr>
              <p:cNvPr id="24585" name="Rectangle 11">
                <a:extLst>
                  <a:ext uri="{FF2B5EF4-FFF2-40B4-BE49-F238E27FC236}">
                    <a16:creationId xmlns:a16="http://schemas.microsoft.com/office/drawing/2014/main" id="{CF2A9E3A-9A78-4143-BC7F-C8F974368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81075"/>
              </a:xfrm>
              <a:prstGeom prst="rect">
                <a:avLst/>
              </a:prstGeom>
              <a:solidFill>
                <a:srgbClr val="8EB5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24586" name="Picture 2">
                <a:extLst>
                  <a:ext uri="{FF2B5EF4-FFF2-40B4-BE49-F238E27FC236}">
                    <a16:creationId xmlns:a16="http://schemas.microsoft.com/office/drawing/2014/main" id="{CE30D645-1420-4472-B34C-8960A26185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50" y="188913"/>
                <a:ext cx="582613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CB270369-CD9A-4A54-8595-6FD32CFA6F80}"/>
                  </a:ext>
                </a:extLst>
              </p:cNvPr>
              <p:cNvSpPr/>
              <p:nvPr/>
            </p:nvSpPr>
            <p:spPr>
              <a:xfrm rot="10800000" flipV="1">
                <a:off x="1300163" y="0"/>
                <a:ext cx="7694612" cy="844550"/>
              </a:xfrm>
              <a:prstGeom prst="round2SameRect">
                <a:avLst/>
              </a:prstGeom>
              <a:solidFill>
                <a:srgbClr val="00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3400" b="1" dirty="0"/>
              </a:p>
            </p:txBody>
          </p:sp>
        </p:grpSp>
      </p:grpSp>
      <p:sp>
        <p:nvSpPr>
          <p:cNvPr id="24579" name="TextBox 12">
            <a:extLst>
              <a:ext uri="{FF2B5EF4-FFF2-40B4-BE49-F238E27FC236}">
                <a16:creationId xmlns:a16="http://schemas.microsoft.com/office/drawing/2014/main" id="{503C0B5A-30AD-4900-AD14-71F7A43B2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44370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t-LT" sz="1800">
              <a:latin typeface="Arial" panose="020B0604020202020204" pitchFamily="34" charset="0"/>
            </a:endParaRPr>
          </a:p>
        </p:txBody>
      </p:sp>
      <p:sp>
        <p:nvSpPr>
          <p:cNvPr id="24580" name="Content Placeholder 2">
            <a:extLst>
              <a:ext uri="{FF2B5EF4-FFF2-40B4-BE49-F238E27FC236}">
                <a16:creationId xmlns:a16="http://schemas.microsoft.com/office/drawing/2014/main" id="{FA1853BF-E604-47C4-8A06-59421E245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69988"/>
            <a:ext cx="8229600" cy="3987800"/>
          </a:xfrm>
        </p:spPr>
        <p:txBody>
          <a:bodyPr/>
          <a:lstStyle/>
          <a:p>
            <a:endParaRPr lang="lt-LT" altLang="en-US" dirty="0"/>
          </a:p>
        </p:txBody>
      </p:sp>
      <p:sp>
        <p:nvSpPr>
          <p:cNvPr id="24581" name="Title 1">
            <a:extLst>
              <a:ext uri="{FF2B5EF4-FFF2-40B4-BE49-F238E27FC236}">
                <a16:creationId xmlns:a16="http://schemas.microsoft.com/office/drawing/2014/main" id="{EE4A483F-AE3B-4925-AB30-C9BEA70B0741}"/>
              </a:ext>
            </a:extLst>
          </p:cNvPr>
          <p:cNvSpPr txBox="1">
            <a:spLocks/>
          </p:cNvSpPr>
          <p:nvPr/>
        </p:nvSpPr>
        <p:spPr bwMode="auto">
          <a:xfrm>
            <a:off x="1230313" y="122238"/>
            <a:ext cx="831056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lt-LT" altLang="en-US">
                <a:solidFill>
                  <a:schemeClr val="bg1"/>
                </a:solidFill>
              </a:rPr>
              <a:t>Literatūros apžvalga ir apibendrinimas (</a:t>
            </a:r>
            <a:r>
              <a:rPr lang="en-US" altLang="en-US">
                <a:solidFill>
                  <a:schemeClr val="bg1"/>
                </a:solidFill>
              </a:rPr>
              <a:t>2</a:t>
            </a:r>
            <a:r>
              <a:rPr lang="lt-LT" altLang="en-US">
                <a:solidFill>
                  <a:schemeClr val="bg1"/>
                </a:solidFill>
              </a:rPr>
              <a:t>)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4582" name="TextBox 2">
            <a:extLst>
              <a:ext uri="{FF2B5EF4-FFF2-40B4-BE49-F238E27FC236}">
                <a16:creationId xmlns:a16="http://schemas.microsoft.com/office/drawing/2014/main" id="{6E9DFC86-F023-4CE7-8F7C-3673CFB05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516563"/>
            <a:ext cx="69135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Nurodykite</a:t>
            </a:r>
            <a:r>
              <a:rPr lang="en-US" altLang="en-US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pagrindin</a:t>
            </a:r>
            <a:r>
              <a:rPr lang="lt-LT" altLang="en-US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ės, svarbiausios literatūros autorius (su metais). Pavyzdžiui, Žydžiūnaitė (2015).</a:t>
            </a:r>
            <a:endParaRPr lang="en-US" altLang="en-US" sz="1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6DD091221D5C4EAC6584247111B8E7" ma:contentTypeVersion="13" ma:contentTypeDescription="Create a new document." ma:contentTypeScope="" ma:versionID="0f626f2cdc836035a52f030f3aa6b752">
  <xsd:schema xmlns:xsd="http://www.w3.org/2001/XMLSchema" xmlns:xs="http://www.w3.org/2001/XMLSchema" xmlns:p="http://schemas.microsoft.com/office/2006/metadata/properties" xmlns:ns3="ac475a9a-6554-41d9-95e3-fb61a497b0de" xmlns:ns4="6b19d889-ebe9-466d-a0b6-a313bdb79cb7" targetNamespace="http://schemas.microsoft.com/office/2006/metadata/properties" ma:root="true" ma:fieldsID="654af73c59187c93b458a588e61a2b34" ns3:_="" ns4:_="">
    <xsd:import namespace="ac475a9a-6554-41d9-95e3-fb61a497b0de"/>
    <xsd:import namespace="6b19d889-ebe9-466d-a0b6-a313bdb79cb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75a9a-6554-41d9-95e3-fb61a497b0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19d889-ebe9-466d-a0b6-a313bdb79c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86F4FB-4E10-43D0-AF6A-14AF8B29B5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75a9a-6554-41d9-95e3-fb61a497b0de"/>
    <ds:schemaRef ds:uri="6b19d889-ebe9-466d-a0b6-a313bdb79c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D0B166-5AC1-456E-B365-C0EEE91D9A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FCE44D-A530-46B4-8377-B8F9658392B8}">
  <ds:schemaRefs>
    <ds:schemaRef ds:uri="http://purl.org/dc/terms/"/>
    <ds:schemaRef ds:uri="ac475a9a-6554-41d9-95e3-fb61a497b0de"/>
    <ds:schemaRef ds:uri="http://purl.org/dc/elements/1.1/"/>
    <ds:schemaRef ds:uri="http://www.w3.org/XML/1998/namespace"/>
    <ds:schemaRef ds:uri="6b19d889-ebe9-466d-a0b6-a313bdb79cb7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6755</TotalTime>
  <Words>360</Words>
  <Application>Microsoft Office PowerPoint</Application>
  <PresentationFormat>On-screen Show (4:3)</PresentationFormat>
  <Paragraphs>60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Custom Design</vt:lpstr>
      <vt:lpstr>Office Theme</vt:lpstr>
      <vt:lpstr>1_Custom Design</vt:lpstr>
      <vt:lpstr>BD PAVADINIMAS</vt:lpstr>
      <vt:lpstr>Problema</vt:lpstr>
      <vt:lpstr>Tema</vt:lpstr>
      <vt:lpstr>Hipotezė arba prielaida, -os</vt:lpstr>
      <vt:lpstr>Darbo tikslas</vt:lpstr>
      <vt:lpstr>Darbo objektas</vt:lpstr>
      <vt:lpstr>Darbo uždaviniai:</vt:lpstr>
      <vt:lpstr>Literatūros apžvalga ir apibendrinimas (1)</vt:lpstr>
      <vt:lpstr>PowerPoint Presentation</vt:lpstr>
      <vt:lpstr>Empirinio tyrimo instrumentas</vt:lpstr>
      <vt:lpstr>Empirinio tyrimo apibendrinimas</vt:lpstr>
      <vt:lpstr>Išvados</vt:lpstr>
      <vt:lpstr>Rekomendacijos</vt:lpstr>
      <vt:lpstr>BD PAVADINIMAS</vt:lpstr>
    </vt:vector>
  </TitlesOfParts>
  <Company>VIKO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KOLEGIJA</dc:title>
  <dc:creator>kempine</dc:creator>
  <cp:lastModifiedBy>Lina Pečiulienė</cp:lastModifiedBy>
  <cp:revision>652</cp:revision>
  <cp:lastPrinted>2014-02-03T10:47:51Z</cp:lastPrinted>
  <dcterms:created xsi:type="dcterms:W3CDTF">2005-02-08T09:44:06Z</dcterms:created>
  <dcterms:modified xsi:type="dcterms:W3CDTF">2021-04-21T12:55:20Z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0x010100326DD091221D5C4EAC6584247111B8E7</vt:lpwstr>
  </property>
</Properties>
</file>